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256" r:id="rId5"/>
    <p:sldId id="259" r:id="rId6"/>
    <p:sldId id="285" r:id="rId7"/>
    <p:sldId id="286" r:id="rId8"/>
    <p:sldId id="261" r:id="rId9"/>
    <p:sldId id="281" r:id="rId10"/>
    <p:sldId id="282" r:id="rId11"/>
    <p:sldId id="283" r:id="rId12"/>
    <p:sldId id="284" r:id="rId13"/>
    <p:sldId id="258" r:id="rId14"/>
  </p:sldIdLst>
  <p:sldSz cx="12192000" cy="6858000"/>
  <p:notesSz cx="6858000" cy="9144000"/>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3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20" autoAdjust="0"/>
    <p:restoredTop sz="82491" autoAdjust="0"/>
  </p:normalViewPr>
  <p:slideViewPr>
    <p:cSldViewPr snapToGrid="0" snapToObjects="1">
      <p:cViewPr>
        <p:scale>
          <a:sx n="41" d="100"/>
          <a:sy n="41" d="100"/>
        </p:scale>
        <p:origin x="56" y="26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9ECF8C-1E89-4722-AC2E-9A2A507F2E35}" type="datetimeFigureOut">
              <a:rPr lang="en-US" smtClean="0"/>
              <a:t>11/28/2025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8D8A21-A0FF-433D-A52D-12D129DBEBBC}" type="slidenum">
              <a:rPr lang="en-US" smtClean="0"/>
              <a:t>‹#›</a:t>
            </a:fld>
            <a:endParaRPr lang="en-US"/>
          </a:p>
        </p:txBody>
      </p:sp>
    </p:spTree>
    <p:extLst>
      <p:ext uri="{BB962C8B-B14F-4D97-AF65-F5344CB8AC3E}">
        <p14:creationId xmlns:p14="http://schemas.microsoft.com/office/powerpoint/2010/main" val="4104872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8D8A21-A0FF-433D-A52D-12D129DBEBBC}" type="slidenum">
              <a:rPr lang="en-US" smtClean="0"/>
              <a:t>1</a:t>
            </a:fld>
            <a:endParaRPr lang="en-US"/>
          </a:p>
        </p:txBody>
      </p:sp>
    </p:spTree>
    <p:extLst>
      <p:ext uri="{BB962C8B-B14F-4D97-AF65-F5344CB8AC3E}">
        <p14:creationId xmlns:p14="http://schemas.microsoft.com/office/powerpoint/2010/main" val="1189895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1" dirty="0"/>
              <a:t>Dreifibréf 1:</a:t>
            </a:r>
            <a:endParaRPr lang="en-US" dirty="0"/>
          </a:p>
        </p:txBody>
      </p:sp>
      <p:sp>
        <p:nvSpPr>
          <p:cNvPr id="4" name="Slide Number Placeholder 3"/>
          <p:cNvSpPr>
            <a:spLocks noGrp="1"/>
          </p:cNvSpPr>
          <p:nvPr>
            <p:ph type="sldNum" sz="quarter" idx="5"/>
          </p:nvPr>
        </p:nvSpPr>
        <p:spPr/>
        <p:txBody>
          <a:bodyPr/>
          <a:lstStyle/>
          <a:p>
            <a:fld id="{1A8D8A21-A0FF-433D-A52D-12D129DBEBBC}" type="slidenum">
              <a:rPr lang="en-US" smtClean="0"/>
              <a:t>2</a:t>
            </a:fld>
            <a:endParaRPr lang="en-US"/>
          </a:p>
        </p:txBody>
      </p:sp>
    </p:spTree>
    <p:extLst>
      <p:ext uri="{BB962C8B-B14F-4D97-AF65-F5344CB8AC3E}">
        <p14:creationId xmlns:p14="http://schemas.microsoft.com/office/powerpoint/2010/main" val="2974848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1" dirty="0"/>
              <a:t>Dreifibréf 1:</a:t>
            </a:r>
            <a:endParaRPr lang="en-US" dirty="0"/>
          </a:p>
        </p:txBody>
      </p:sp>
      <p:sp>
        <p:nvSpPr>
          <p:cNvPr id="4" name="Slide Number Placeholder 3"/>
          <p:cNvSpPr>
            <a:spLocks noGrp="1"/>
          </p:cNvSpPr>
          <p:nvPr>
            <p:ph type="sldNum" sz="quarter" idx="5"/>
          </p:nvPr>
        </p:nvSpPr>
        <p:spPr/>
        <p:txBody>
          <a:bodyPr/>
          <a:lstStyle/>
          <a:p>
            <a:fld id="{1A8D8A21-A0FF-433D-A52D-12D129DBEBBC}" type="slidenum">
              <a:rPr lang="en-US" smtClean="0"/>
              <a:t>3</a:t>
            </a:fld>
            <a:endParaRPr lang="en-US"/>
          </a:p>
        </p:txBody>
      </p:sp>
    </p:spTree>
    <p:extLst>
      <p:ext uri="{BB962C8B-B14F-4D97-AF65-F5344CB8AC3E}">
        <p14:creationId xmlns:p14="http://schemas.microsoft.com/office/powerpoint/2010/main" val="740325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1" dirty="0"/>
              <a:t>Dreifibréf 1:</a:t>
            </a:r>
            <a:endParaRPr lang="en-US" dirty="0"/>
          </a:p>
        </p:txBody>
      </p:sp>
      <p:sp>
        <p:nvSpPr>
          <p:cNvPr id="4" name="Slide Number Placeholder 3"/>
          <p:cNvSpPr>
            <a:spLocks noGrp="1"/>
          </p:cNvSpPr>
          <p:nvPr>
            <p:ph type="sldNum" sz="quarter" idx="5"/>
          </p:nvPr>
        </p:nvSpPr>
        <p:spPr/>
        <p:txBody>
          <a:bodyPr/>
          <a:lstStyle/>
          <a:p>
            <a:fld id="{1A8D8A21-A0FF-433D-A52D-12D129DBEBBC}" type="slidenum">
              <a:rPr lang="en-US" smtClean="0"/>
              <a:t>4</a:t>
            </a:fld>
            <a:endParaRPr lang="en-US"/>
          </a:p>
        </p:txBody>
      </p:sp>
    </p:spTree>
    <p:extLst>
      <p:ext uri="{BB962C8B-B14F-4D97-AF65-F5344CB8AC3E}">
        <p14:creationId xmlns:p14="http://schemas.microsoft.com/office/powerpoint/2010/main" val="2791623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8D8A21-A0FF-433D-A52D-12D129DBEBBC}" type="slidenum">
              <a:rPr lang="en-US" smtClean="0"/>
              <a:t>5</a:t>
            </a:fld>
            <a:endParaRPr lang="en-US"/>
          </a:p>
        </p:txBody>
      </p:sp>
    </p:spTree>
    <p:extLst>
      <p:ext uri="{BB962C8B-B14F-4D97-AF65-F5344CB8AC3E}">
        <p14:creationId xmlns:p14="http://schemas.microsoft.com/office/powerpoint/2010/main" val="89688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8D8A21-A0FF-433D-A52D-12D129DBEBBC}" type="slidenum">
              <a:rPr lang="en-US" smtClean="0"/>
              <a:t>6</a:t>
            </a:fld>
            <a:endParaRPr lang="en-US"/>
          </a:p>
        </p:txBody>
      </p:sp>
    </p:spTree>
    <p:extLst>
      <p:ext uri="{BB962C8B-B14F-4D97-AF65-F5344CB8AC3E}">
        <p14:creationId xmlns:p14="http://schemas.microsoft.com/office/powerpoint/2010/main" val="1446596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8D8A21-A0FF-433D-A52D-12D129DBEBBC}" type="slidenum">
              <a:rPr lang="en-US" smtClean="0"/>
              <a:t>7</a:t>
            </a:fld>
            <a:endParaRPr lang="en-US"/>
          </a:p>
        </p:txBody>
      </p:sp>
    </p:spTree>
    <p:extLst>
      <p:ext uri="{BB962C8B-B14F-4D97-AF65-F5344CB8AC3E}">
        <p14:creationId xmlns:p14="http://schemas.microsoft.com/office/powerpoint/2010/main" val="2933015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8D8A21-A0FF-433D-A52D-12D129DBEBBC}" type="slidenum">
              <a:rPr lang="en-US" smtClean="0"/>
              <a:t>8</a:t>
            </a:fld>
            <a:endParaRPr lang="en-US"/>
          </a:p>
        </p:txBody>
      </p:sp>
    </p:spTree>
    <p:extLst>
      <p:ext uri="{BB962C8B-B14F-4D97-AF65-F5344CB8AC3E}">
        <p14:creationId xmlns:p14="http://schemas.microsoft.com/office/powerpoint/2010/main" val="3215077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8D8A21-A0FF-433D-A52D-12D129DBEBBC}" type="slidenum">
              <a:rPr lang="en-US" smtClean="0"/>
              <a:t>9</a:t>
            </a:fld>
            <a:endParaRPr lang="en-US"/>
          </a:p>
        </p:txBody>
      </p:sp>
    </p:spTree>
    <p:extLst>
      <p:ext uri="{BB962C8B-B14F-4D97-AF65-F5344CB8AC3E}">
        <p14:creationId xmlns:p14="http://schemas.microsoft.com/office/powerpoint/2010/main" val="37314156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16" name="Picture 15" descr="A picture containing large, animal, white, blue&#10;&#10;Description automatically generated">
            <a:extLst>
              <a:ext uri="{FF2B5EF4-FFF2-40B4-BE49-F238E27FC236}">
                <a16:creationId xmlns:a16="http://schemas.microsoft.com/office/drawing/2014/main" id="{459C9602-16A0-1F40-8880-05D4C7E459B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5B0F8BF5-0A01-434F-BAD4-A2106D17AF7E}"/>
              </a:ext>
            </a:extLst>
          </p:cNvPr>
          <p:cNvPicPr>
            <a:picLocks noChangeAspect="1"/>
          </p:cNvPicPr>
          <p:nvPr userDrawn="1"/>
        </p:nvPicPr>
        <p:blipFill>
          <a:blip r:embed="rId3"/>
          <a:stretch>
            <a:fillRect/>
          </a:stretch>
        </p:blipFill>
        <p:spPr>
          <a:xfrm>
            <a:off x="1637818" y="2677836"/>
            <a:ext cx="2158678" cy="940155"/>
          </a:xfrm>
          <a:prstGeom prst="rect">
            <a:avLst/>
          </a:prstGeom>
        </p:spPr>
      </p:pic>
      <p:sp>
        <p:nvSpPr>
          <p:cNvPr id="2" name="Title 1">
            <a:extLst>
              <a:ext uri="{FF2B5EF4-FFF2-40B4-BE49-F238E27FC236}">
                <a16:creationId xmlns:a16="http://schemas.microsoft.com/office/drawing/2014/main" id="{B7456138-C0AC-D84E-995F-EF2697DBAE1D}"/>
              </a:ext>
            </a:extLst>
          </p:cNvPr>
          <p:cNvSpPr>
            <a:spLocks noGrp="1"/>
          </p:cNvSpPr>
          <p:nvPr>
            <p:ph type="ctrTitle" hasCustomPrompt="1"/>
          </p:nvPr>
        </p:nvSpPr>
        <p:spPr>
          <a:xfrm>
            <a:off x="5147187" y="2569483"/>
            <a:ext cx="6206613" cy="752015"/>
          </a:xfrm>
        </p:spPr>
        <p:txBody>
          <a:bodyPr anchor="ctr">
            <a:normAutofit/>
          </a:bodyPr>
          <a:lstStyle>
            <a:lvl1pPr algn="l">
              <a:defRPr sz="4200" b="1" i="0">
                <a:solidFill>
                  <a:schemeClr val="bg1"/>
                </a:solidFill>
                <a:latin typeface="Aribau Grotesk Black" pitchFamily="2" charset="0"/>
              </a:defRPr>
            </a:lvl1pPr>
          </a:lstStyle>
          <a:p>
            <a:r>
              <a:rPr lang="en-GB" dirty="0"/>
              <a:t>Click to add headline</a:t>
            </a:r>
            <a:endParaRPr lang="en-IS" dirty="0"/>
          </a:p>
        </p:txBody>
      </p:sp>
      <p:sp>
        <p:nvSpPr>
          <p:cNvPr id="3" name="Subtitle 2">
            <a:extLst>
              <a:ext uri="{FF2B5EF4-FFF2-40B4-BE49-F238E27FC236}">
                <a16:creationId xmlns:a16="http://schemas.microsoft.com/office/drawing/2014/main" id="{94D37FAB-DE18-5A41-88FB-C3418A7FC26C}"/>
              </a:ext>
            </a:extLst>
          </p:cNvPr>
          <p:cNvSpPr>
            <a:spLocks noGrp="1"/>
          </p:cNvSpPr>
          <p:nvPr>
            <p:ph type="subTitle" idx="1" hasCustomPrompt="1"/>
          </p:nvPr>
        </p:nvSpPr>
        <p:spPr>
          <a:xfrm>
            <a:off x="5147187" y="3246989"/>
            <a:ext cx="5520813" cy="1828800"/>
          </a:xfrm>
        </p:spPr>
        <p:txBody>
          <a:bodyPr>
            <a:normAutofit/>
          </a:bodyPr>
          <a:lstStyle>
            <a:lvl1pPr marL="0" indent="0" algn="l">
              <a:buNone/>
              <a:defRPr sz="3200" b="0" i="0">
                <a:solidFill>
                  <a:schemeClr val="bg1"/>
                </a:solidFill>
                <a:latin typeface="Aribau Grotesk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endParaRPr lang="en-IS" dirty="0"/>
          </a:p>
        </p:txBody>
      </p:sp>
    </p:spTree>
    <p:extLst>
      <p:ext uri="{BB962C8B-B14F-4D97-AF65-F5344CB8AC3E}">
        <p14:creationId xmlns:p14="http://schemas.microsoft.com/office/powerpoint/2010/main" val="458340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760B15-9C71-864F-8A8B-D6DA6F822BAB}"/>
              </a:ext>
            </a:extLst>
          </p:cNvPr>
          <p:cNvSpPr>
            <a:spLocks noGrp="1"/>
          </p:cNvSpPr>
          <p:nvPr>
            <p:ph type="dt" sz="half" idx="10"/>
          </p:nvPr>
        </p:nvSpPr>
        <p:spPr/>
        <p:txBody>
          <a:bodyPr/>
          <a:lstStyle/>
          <a:p>
            <a:fld id="{C604EF34-A426-E644-9681-5D142720B038}" type="datetimeFigureOut">
              <a:rPr lang="en-IS" smtClean="0"/>
              <a:t>11/28/2025</a:t>
            </a:fld>
            <a:endParaRPr lang="en-IS"/>
          </a:p>
        </p:txBody>
      </p:sp>
      <p:sp>
        <p:nvSpPr>
          <p:cNvPr id="3" name="Footer Placeholder 2">
            <a:extLst>
              <a:ext uri="{FF2B5EF4-FFF2-40B4-BE49-F238E27FC236}">
                <a16:creationId xmlns:a16="http://schemas.microsoft.com/office/drawing/2014/main" id="{D1997A7E-BC11-874C-8151-5C93977B5AFB}"/>
              </a:ext>
            </a:extLst>
          </p:cNvPr>
          <p:cNvSpPr>
            <a:spLocks noGrp="1"/>
          </p:cNvSpPr>
          <p:nvPr>
            <p:ph type="ftr" sz="quarter" idx="11"/>
          </p:nvPr>
        </p:nvSpPr>
        <p:spPr/>
        <p:txBody>
          <a:bodyPr/>
          <a:lstStyle/>
          <a:p>
            <a:endParaRPr lang="en-IS"/>
          </a:p>
        </p:txBody>
      </p:sp>
      <p:sp>
        <p:nvSpPr>
          <p:cNvPr id="4" name="Slide Number Placeholder 3">
            <a:extLst>
              <a:ext uri="{FF2B5EF4-FFF2-40B4-BE49-F238E27FC236}">
                <a16:creationId xmlns:a16="http://schemas.microsoft.com/office/drawing/2014/main" id="{78CE2F4F-C11C-D744-B7AE-6BE66A96E560}"/>
              </a:ext>
            </a:extLst>
          </p:cNvPr>
          <p:cNvSpPr>
            <a:spLocks noGrp="1"/>
          </p:cNvSpPr>
          <p:nvPr>
            <p:ph type="sldNum" sz="quarter" idx="12"/>
          </p:nvPr>
        </p:nvSpPr>
        <p:spPr/>
        <p:txBody>
          <a:bodyPr/>
          <a:lstStyle/>
          <a:p>
            <a:fld id="{C400BFAD-7BC1-AA47-B2F3-88F7F1BDD08D}" type="slidenum">
              <a:rPr lang="en-IS" smtClean="0"/>
              <a:t>‹#›</a:t>
            </a:fld>
            <a:endParaRPr lang="en-IS"/>
          </a:p>
        </p:txBody>
      </p:sp>
    </p:spTree>
    <p:extLst>
      <p:ext uri="{BB962C8B-B14F-4D97-AF65-F5344CB8AC3E}">
        <p14:creationId xmlns:p14="http://schemas.microsoft.com/office/powerpoint/2010/main" val="86003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1">
    <p:spTree>
      <p:nvGrpSpPr>
        <p:cNvPr id="1" name=""/>
        <p:cNvGrpSpPr/>
        <p:nvPr/>
      </p:nvGrpSpPr>
      <p:grpSpPr>
        <a:xfrm>
          <a:off x="0" y="0"/>
          <a:ext cx="0" cy="0"/>
          <a:chOff x="0" y="0"/>
          <a:chExt cx="0" cy="0"/>
        </a:xfrm>
      </p:grpSpPr>
      <p:pic>
        <p:nvPicPr>
          <p:cNvPr id="5" name="Picture 4" descr="A picture containing man, standing, surfing, holding&#10;&#10;Description automatically generated">
            <a:extLst>
              <a:ext uri="{FF2B5EF4-FFF2-40B4-BE49-F238E27FC236}">
                <a16:creationId xmlns:a16="http://schemas.microsoft.com/office/drawing/2014/main" id="{9EE9BD9D-2951-DA43-A7E9-10126DE7B78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014D3383-9E69-FB4E-90BD-F6008066425E}"/>
              </a:ext>
            </a:extLst>
          </p:cNvPr>
          <p:cNvPicPr>
            <a:picLocks noChangeAspect="1"/>
          </p:cNvPicPr>
          <p:nvPr userDrawn="1"/>
        </p:nvPicPr>
        <p:blipFill>
          <a:blip r:embed="rId3"/>
          <a:stretch>
            <a:fillRect/>
          </a:stretch>
        </p:blipFill>
        <p:spPr>
          <a:xfrm>
            <a:off x="1637816" y="2677836"/>
            <a:ext cx="2158680" cy="940155"/>
          </a:xfrm>
          <a:prstGeom prst="rect">
            <a:avLst/>
          </a:prstGeom>
        </p:spPr>
      </p:pic>
      <p:sp>
        <p:nvSpPr>
          <p:cNvPr id="2" name="Title 1">
            <a:extLst>
              <a:ext uri="{FF2B5EF4-FFF2-40B4-BE49-F238E27FC236}">
                <a16:creationId xmlns:a16="http://schemas.microsoft.com/office/drawing/2014/main" id="{B7456138-C0AC-D84E-995F-EF2697DBAE1D}"/>
              </a:ext>
            </a:extLst>
          </p:cNvPr>
          <p:cNvSpPr>
            <a:spLocks noGrp="1"/>
          </p:cNvSpPr>
          <p:nvPr>
            <p:ph type="ctrTitle" hasCustomPrompt="1"/>
          </p:nvPr>
        </p:nvSpPr>
        <p:spPr>
          <a:xfrm>
            <a:off x="5147187" y="2569483"/>
            <a:ext cx="6206613" cy="752015"/>
          </a:xfrm>
        </p:spPr>
        <p:txBody>
          <a:bodyPr anchor="ctr">
            <a:normAutofit/>
          </a:bodyPr>
          <a:lstStyle>
            <a:lvl1pPr algn="l">
              <a:defRPr sz="4200" b="1" i="0">
                <a:solidFill>
                  <a:srgbClr val="1323E2"/>
                </a:solidFill>
                <a:latin typeface="Aribau Grotesk Black" pitchFamily="2" charset="0"/>
              </a:defRPr>
            </a:lvl1pPr>
          </a:lstStyle>
          <a:p>
            <a:r>
              <a:rPr lang="en-GB" dirty="0"/>
              <a:t>Click to add headline</a:t>
            </a:r>
            <a:endParaRPr lang="en-IS" dirty="0"/>
          </a:p>
        </p:txBody>
      </p:sp>
      <p:sp>
        <p:nvSpPr>
          <p:cNvPr id="3" name="Subtitle 2">
            <a:extLst>
              <a:ext uri="{FF2B5EF4-FFF2-40B4-BE49-F238E27FC236}">
                <a16:creationId xmlns:a16="http://schemas.microsoft.com/office/drawing/2014/main" id="{94D37FAB-DE18-5A41-88FB-C3418A7FC26C}"/>
              </a:ext>
            </a:extLst>
          </p:cNvPr>
          <p:cNvSpPr>
            <a:spLocks noGrp="1"/>
          </p:cNvSpPr>
          <p:nvPr>
            <p:ph type="subTitle" idx="1" hasCustomPrompt="1"/>
          </p:nvPr>
        </p:nvSpPr>
        <p:spPr>
          <a:xfrm>
            <a:off x="5147187" y="3246989"/>
            <a:ext cx="5520813" cy="1828800"/>
          </a:xfrm>
        </p:spPr>
        <p:txBody>
          <a:bodyPr>
            <a:normAutofit/>
          </a:bodyPr>
          <a:lstStyle>
            <a:lvl1pPr marL="0" indent="0" algn="l">
              <a:buNone/>
              <a:defRPr sz="3200" b="0" i="0">
                <a:solidFill>
                  <a:srgbClr val="1323E2"/>
                </a:solidFill>
                <a:latin typeface="Aribau Grotesk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endParaRPr lang="en-IS" dirty="0"/>
          </a:p>
        </p:txBody>
      </p:sp>
    </p:spTree>
    <p:extLst>
      <p:ext uri="{BB962C8B-B14F-4D97-AF65-F5344CB8AC3E}">
        <p14:creationId xmlns:p14="http://schemas.microsoft.com/office/powerpoint/2010/main" val="3067655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D2E73-C794-BF46-8476-E4118C851673}"/>
              </a:ext>
            </a:extLst>
          </p:cNvPr>
          <p:cNvSpPr>
            <a:spLocks noGrp="1"/>
          </p:cNvSpPr>
          <p:nvPr>
            <p:ph type="title"/>
          </p:nvPr>
        </p:nvSpPr>
        <p:spPr>
          <a:xfrm>
            <a:off x="2202872" y="851514"/>
            <a:ext cx="9150927" cy="1325563"/>
          </a:xfrm>
        </p:spPr>
        <p:txBody>
          <a:bodyPr anchor="b">
            <a:normAutofit/>
          </a:bodyPr>
          <a:lstStyle>
            <a:lvl1pPr>
              <a:defRPr sz="3200">
                <a:solidFill>
                  <a:srgbClr val="1323E2"/>
                </a:solidFill>
              </a:defRPr>
            </a:lvl1pPr>
          </a:lstStyle>
          <a:p>
            <a:r>
              <a:rPr lang="en-US"/>
              <a:t>Click to edit Master title style</a:t>
            </a:r>
            <a:endParaRPr lang="en-IS" dirty="0"/>
          </a:p>
        </p:txBody>
      </p:sp>
      <p:sp>
        <p:nvSpPr>
          <p:cNvPr id="3" name="Content Placeholder 2">
            <a:extLst>
              <a:ext uri="{FF2B5EF4-FFF2-40B4-BE49-F238E27FC236}">
                <a16:creationId xmlns:a16="http://schemas.microsoft.com/office/drawing/2014/main" id="{98CE35D3-74DE-E74D-ABAD-AE7D52BB361D}"/>
              </a:ext>
            </a:extLst>
          </p:cNvPr>
          <p:cNvSpPr>
            <a:spLocks noGrp="1"/>
          </p:cNvSpPr>
          <p:nvPr>
            <p:ph idx="1"/>
          </p:nvPr>
        </p:nvSpPr>
        <p:spPr>
          <a:xfrm>
            <a:off x="2202872" y="2177077"/>
            <a:ext cx="9150928" cy="3280930"/>
          </a:xfrm>
        </p:spPr>
        <p:txBody>
          <a:bodyPr>
            <a:normAutofit/>
          </a:bodyPr>
          <a:lstStyle>
            <a:lvl1pPr>
              <a:defRPr sz="2200"/>
            </a:lvl1pPr>
            <a:lvl2pPr>
              <a:defRPr sz="2200"/>
            </a:lvl2pPr>
            <a:lvl3pPr>
              <a:defRPr sz="2200"/>
            </a:lvl3pPr>
            <a:lvl4pPr>
              <a:defRPr sz="22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dirty="0"/>
          </a:p>
        </p:txBody>
      </p:sp>
      <p:sp>
        <p:nvSpPr>
          <p:cNvPr id="4" name="Date Placeholder 3">
            <a:extLst>
              <a:ext uri="{FF2B5EF4-FFF2-40B4-BE49-F238E27FC236}">
                <a16:creationId xmlns:a16="http://schemas.microsoft.com/office/drawing/2014/main" id="{C7ECFA2D-AC71-6F43-A0F8-970D0A587A04}"/>
              </a:ext>
            </a:extLst>
          </p:cNvPr>
          <p:cNvSpPr>
            <a:spLocks noGrp="1"/>
          </p:cNvSpPr>
          <p:nvPr>
            <p:ph type="dt" sz="half" idx="10"/>
          </p:nvPr>
        </p:nvSpPr>
        <p:spPr/>
        <p:txBody>
          <a:bodyPr/>
          <a:lstStyle/>
          <a:p>
            <a:fld id="{C604EF34-A426-E644-9681-5D142720B038}" type="datetimeFigureOut">
              <a:rPr lang="en-IS" smtClean="0"/>
              <a:t>11/28/2025</a:t>
            </a:fld>
            <a:endParaRPr lang="en-IS"/>
          </a:p>
        </p:txBody>
      </p:sp>
      <p:sp>
        <p:nvSpPr>
          <p:cNvPr id="5" name="Footer Placeholder 4">
            <a:extLst>
              <a:ext uri="{FF2B5EF4-FFF2-40B4-BE49-F238E27FC236}">
                <a16:creationId xmlns:a16="http://schemas.microsoft.com/office/drawing/2014/main" id="{FA50373F-6EFE-BD41-81E0-C12F9D0EBC0D}"/>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FA243C92-492B-CD46-B1D3-26AA04ABB380}"/>
              </a:ext>
            </a:extLst>
          </p:cNvPr>
          <p:cNvSpPr>
            <a:spLocks noGrp="1"/>
          </p:cNvSpPr>
          <p:nvPr>
            <p:ph type="sldNum" sz="quarter" idx="12"/>
          </p:nvPr>
        </p:nvSpPr>
        <p:spPr/>
        <p:txBody>
          <a:bodyPr/>
          <a:lstStyle/>
          <a:p>
            <a:fld id="{C400BFAD-7BC1-AA47-B2F3-88F7F1BDD08D}" type="slidenum">
              <a:rPr lang="en-IS" smtClean="0"/>
              <a:t>‹#›</a:t>
            </a:fld>
            <a:endParaRPr lang="en-IS"/>
          </a:p>
        </p:txBody>
      </p:sp>
    </p:spTree>
    <p:extLst>
      <p:ext uri="{BB962C8B-B14F-4D97-AF65-F5344CB8AC3E}">
        <p14:creationId xmlns:p14="http://schemas.microsoft.com/office/powerpoint/2010/main" val="1903120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pic>
        <p:nvPicPr>
          <p:cNvPr id="9" name="Picture 8" descr="A picture containing large&#10;&#10;Description automatically generated">
            <a:extLst>
              <a:ext uri="{FF2B5EF4-FFF2-40B4-BE49-F238E27FC236}">
                <a16:creationId xmlns:a16="http://schemas.microsoft.com/office/drawing/2014/main" id="{4CBB4539-71BF-004E-A627-EAB2A3DA6F7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7FEBA48E-41D9-5948-809E-34FE4DEEEAB2}"/>
              </a:ext>
            </a:extLst>
          </p:cNvPr>
          <p:cNvPicPr>
            <a:picLocks noChangeAspect="1"/>
          </p:cNvPicPr>
          <p:nvPr userDrawn="1"/>
        </p:nvPicPr>
        <p:blipFill>
          <a:blip r:embed="rId3"/>
          <a:stretch>
            <a:fillRect/>
          </a:stretch>
        </p:blipFill>
        <p:spPr>
          <a:xfrm>
            <a:off x="1361592" y="2678984"/>
            <a:ext cx="797407" cy="347290"/>
          </a:xfrm>
          <a:prstGeom prst="rect">
            <a:avLst/>
          </a:prstGeom>
        </p:spPr>
      </p:pic>
      <p:sp>
        <p:nvSpPr>
          <p:cNvPr id="2" name="Title 1">
            <a:extLst>
              <a:ext uri="{FF2B5EF4-FFF2-40B4-BE49-F238E27FC236}">
                <a16:creationId xmlns:a16="http://schemas.microsoft.com/office/drawing/2014/main" id="{16D37D80-CD59-0547-A5C4-AF8B6A692F17}"/>
              </a:ext>
            </a:extLst>
          </p:cNvPr>
          <p:cNvSpPr>
            <a:spLocks noGrp="1"/>
          </p:cNvSpPr>
          <p:nvPr>
            <p:ph type="title"/>
          </p:nvPr>
        </p:nvSpPr>
        <p:spPr>
          <a:xfrm>
            <a:off x="3200400" y="1682842"/>
            <a:ext cx="8147049" cy="1500187"/>
          </a:xfrm>
        </p:spPr>
        <p:txBody>
          <a:bodyPr anchor="b">
            <a:normAutofit/>
          </a:bodyPr>
          <a:lstStyle>
            <a:lvl1pPr>
              <a:defRPr sz="3200">
                <a:solidFill>
                  <a:schemeClr val="bg1"/>
                </a:solidFill>
              </a:defRPr>
            </a:lvl1pPr>
          </a:lstStyle>
          <a:p>
            <a:r>
              <a:rPr lang="en-US"/>
              <a:t>Click to edit Master title style</a:t>
            </a:r>
            <a:endParaRPr lang="en-IS" dirty="0"/>
          </a:p>
        </p:txBody>
      </p:sp>
      <p:sp>
        <p:nvSpPr>
          <p:cNvPr id="3" name="Text Placeholder 2">
            <a:extLst>
              <a:ext uri="{FF2B5EF4-FFF2-40B4-BE49-F238E27FC236}">
                <a16:creationId xmlns:a16="http://schemas.microsoft.com/office/drawing/2014/main" id="{47717C73-F326-DE4E-A7CC-E5B4F1D3C8C7}"/>
              </a:ext>
            </a:extLst>
          </p:cNvPr>
          <p:cNvSpPr>
            <a:spLocks noGrp="1"/>
          </p:cNvSpPr>
          <p:nvPr>
            <p:ph type="body" idx="1"/>
          </p:nvPr>
        </p:nvSpPr>
        <p:spPr>
          <a:xfrm>
            <a:off x="3200400" y="3162858"/>
            <a:ext cx="8147050" cy="1341905"/>
          </a:xfrm>
        </p:spPr>
        <p:txBody>
          <a:bodyPr>
            <a:normAutofit/>
          </a:bodyPr>
          <a:lstStyle>
            <a:lvl1pPr marL="0" indent="0">
              <a:buNone/>
              <a:defRPr sz="2200" b="0" i="0">
                <a:solidFill>
                  <a:schemeClr val="bg1"/>
                </a:solidFill>
                <a:latin typeface="Aribau Grotesk Ligh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52450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2">
    <p:spTree>
      <p:nvGrpSpPr>
        <p:cNvPr id="1" name=""/>
        <p:cNvGrpSpPr/>
        <p:nvPr/>
      </p:nvGrpSpPr>
      <p:grpSpPr>
        <a:xfrm>
          <a:off x="0" y="0"/>
          <a:ext cx="0" cy="0"/>
          <a:chOff x="0" y="0"/>
          <a:chExt cx="0" cy="0"/>
        </a:xfrm>
      </p:grpSpPr>
      <p:pic>
        <p:nvPicPr>
          <p:cNvPr id="5" name="Picture 4" descr="A picture containing man, standing, holding, white&#10;&#10;Description automatically generated">
            <a:extLst>
              <a:ext uri="{FF2B5EF4-FFF2-40B4-BE49-F238E27FC236}">
                <a16:creationId xmlns:a16="http://schemas.microsoft.com/office/drawing/2014/main" id="{09E67A18-C079-1C4B-AA8D-00D92A7A325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36DE91C1-ACD9-DB41-8056-D7DC0EA584A6}"/>
              </a:ext>
            </a:extLst>
          </p:cNvPr>
          <p:cNvPicPr>
            <a:picLocks noChangeAspect="1"/>
          </p:cNvPicPr>
          <p:nvPr userDrawn="1"/>
        </p:nvPicPr>
        <p:blipFill>
          <a:blip r:embed="rId3"/>
          <a:stretch>
            <a:fillRect/>
          </a:stretch>
        </p:blipFill>
        <p:spPr>
          <a:xfrm>
            <a:off x="1361591" y="2678984"/>
            <a:ext cx="797407" cy="347289"/>
          </a:xfrm>
          <a:prstGeom prst="rect">
            <a:avLst/>
          </a:prstGeom>
        </p:spPr>
      </p:pic>
      <p:sp>
        <p:nvSpPr>
          <p:cNvPr id="2" name="Title 1">
            <a:extLst>
              <a:ext uri="{FF2B5EF4-FFF2-40B4-BE49-F238E27FC236}">
                <a16:creationId xmlns:a16="http://schemas.microsoft.com/office/drawing/2014/main" id="{16D37D80-CD59-0547-A5C4-AF8B6A692F17}"/>
              </a:ext>
            </a:extLst>
          </p:cNvPr>
          <p:cNvSpPr>
            <a:spLocks noGrp="1"/>
          </p:cNvSpPr>
          <p:nvPr>
            <p:ph type="title"/>
          </p:nvPr>
        </p:nvSpPr>
        <p:spPr>
          <a:xfrm>
            <a:off x="3200400" y="1682842"/>
            <a:ext cx="8147049" cy="1500187"/>
          </a:xfrm>
        </p:spPr>
        <p:txBody>
          <a:bodyPr anchor="b">
            <a:normAutofit/>
          </a:bodyPr>
          <a:lstStyle>
            <a:lvl1pPr>
              <a:defRPr sz="3200">
                <a:solidFill>
                  <a:srgbClr val="1323E2"/>
                </a:solidFill>
              </a:defRPr>
            </a:lvl1pPr>
          </a:lstStyle>
          <a:p>
            <a:r>
              <a:rPr lang="en-US"/>
              <a:t>Click to edit Master title style</a:t>
            </a:r>
            <a:endParaRPr lang="en-IS" dirty="0"/>
          </a:p>
        </p:txBody>
      </p:sp>
      <p:sp>
        <p:nvSpPr>
          <p:cNvPr id="3" name="Text Placeholder 2">
            <a:extLst>
              <a:ext uri="{FF2B5EF4-FFF2-40B4-BE49-F238E27FC236}">
                <a16:creationId xmlns:a16="http://schemas.microsoft.com/office/drawing/2014/main" id="{47717C73-F326-DE4E-A7CC-E5B4F1D3C8C7}"/>
              </a:ext>
            </a:extLst>
          </p:cNvPr>
          <p:cNvSpPr>
            <a:spLocks noGrp="1"/>
          </p:cNvSpPr>
          <p:nvPr>
            <p:ph type="body" idx="1"/>
          </p:nvPr>
        </p:nvSpPr>
        <p:spPr>
          <a:xfrm>
            <a:off x="3200400" y="3162858"/>
            <a:ext cx="8147050" cy="1341905"/>
          </a:xfrm>
        </p:spPr>
        <p:txBody>
          <a:bodyPr>
            <a:normAutofit/>
          </a:bodyPr>
          <a:lstStyle>
            <a:lvl1pPr marL="0" indent="0">
              <a:buNone/>
              <a:defRPr sz="2200" b="0" i="0">
                <a:solidFill>
                  <a:srgbClr val="1323E2"/>
                </a:solidFill>
                <a:latin typeface="Aribau Grotesk Ligh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18322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1">
    <p:spTree>
      <p:nvGrpSpPr>
        <p:cNvPr id="1" name=""/>
        <p:cNvGrpSpPr/>
        <p:nvPr/>
      </p:nvGrpSpPr>
      <p:grpSpPr>
        <a:xfrm>
          <a:off x="0" y="0"/>
          <a:ext cx="0" cy="0"/>
          <a:chOff x="0" y="0"/>
          <a:chExt cx="0" cy="0"/>
        </a:xfrm>
      </p:grpSpPr>
      <p:pic>
        <p:nvPicPr>
          <p:cNvPr id="5" name="Picture 4" descr="A close up of a white background&#10;&#10;Description automatically generated">
            <a:extLst>
              <a:ext uri="{FF2B5EF4-FFF2-40B4-BE49-F238E27FC236}">
                <a16:creationId xmlns:a16="http://schemas.microsoft.com/office/drawing/2014/main" id="{67FA5EDC-912F-284A-BB03-53A07D8C89A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7FEBA48E-41D9-5948-809E-34FE4DEEEAB2}"/>
              </a:ext>
            </a:extLst>
          </p:cNvPr>
          <p:cNvPicPr>
            <a:picLocks noChangeAspect="1"/>
          </p:cNvPicPr>
          <p:nvPr userDrawn="1"/>
        </p:nvPicPr>
        <p:blipFill>
          <a:blip r:embed="rId3"/>
          <a:stretch>
            <a:fillRect/>
          </a:stretch>
        </p:blipFill>
        <p:spPr>
          <a:xfrm>
            <a:off x="1361592" y="2678984"/>
            <a:ext cx="797407" cy="347290"/>
          </a:xfrm>
          <a:prstGeom prst="rect">
            <a:avLst/>
          </a:prstGeom>
        </p:spPr>
      </p:pic>
      <p:sp>
        <p:nvSpPr>
          <p:cNvPr id="2" name="Title 1">
            <a:extLst>
              <a:ext uri="{FF2B5EF4-FFF2-40B4-BE49-F238E27FC236}">
                <a16:creationId xmlns:a16="http://schemas.microsoft.com/office/drawing/2014/main" id="{16D37D80-CD59-0547-A5C4-AF8B6A692F17}"/>
              </a:ext>
            </a:extLst>
          </p:cNvPr>
          <p:cNvSpPr>
            <a:spLocks noGrp="1"/>
          </p:cNvSpPr>
          <p:nvPr>
            <p:ph type="title"/>
          </p:nvPr>
        </p:nvSpPr>
        <p:spPr>
          <a:xfrm>
            <a:off x="3200400" y="1682842"/>
            <a:ext cx="8147049" cy="1500187"/>
          </a:xfrm>
        </p:spPr>
        <p:txBody>
          <a:bodyPr anchor="b">
            <a:normAutofit/>
          </a:bodyPr>
          <a:lstStyle>
            <a:lvl1pPr>
              <a:defRPr sz="3200">
                <a:solidFill>
                  <a:schemeClr val="bg1"/>
                </a:solidFill>
              </a:defRPr>
            </a:lvl1pPr>
          </a:lstStyle>
          <a:p>
            <a:r>
              <a:rPr lang="en-US"/>
              <a:t>Click to edit Master title style</a:t>
            </a:r>
            <a:endParaRPr lang="en-IS" dirty="0"/>
          </a:p>
        </p:txBody>
      </p:sp>
      <p:sp>
        <p:nvSpPr>
          <p:cNvPr id="3" name="Text Placeholder 2">
            <a:extLst>
              <a:ext uri="{FF2B5EF4-FFF2-40B4-BE49-F238E27FC236}">
                <a16:creationId xmlns:a16="http://schemas.microsoft.com/office/drawing/2014/main" id="{47717C73-F326-DE4E-A7CC-E5B4F1D3C8C7}"/>
              </a:ext>
            </a:extLst>
          </p:cNvPr>
          <p:cNvSpPr>
            <a:spLocks noGrp="1"/>
          </p:cNvSpPr>
          <p:nvPr>
            <p:ph type="body" idx="1"/>
          </p:nvPr>
        </p:nvSpPr>
        <p:spPr>
          <a:xfrm>
            <a:off x="3200400" y="3162858"/>
            <a:ext cx="8147050" cy="1341905"/>
          </a:xfrm>
        </p:spPr>
        <p:txBody>
          <a:bodyPr>
            <a:normAutofit/>
          </a:bodyPr>
          <a:lstStyle>
            <a:lvl1pPr marL="0" indent="0">
              <a:buNone/>
              <a:defRPr sz="2200" b="0" i="0">
                <a:solidFill>
                  <a:schemeClr val="bg1"/>
                </a:solidFill>
                <a:latin typeface="Aribau Grotesk Light"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70911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EC5F0-1D55-D943-98DF-F4FB6E650661}"/>
              </a:ext>
            </a:extLst>
          </p:cNvPr>
          <p:cNvSpPr>
            <a:spLocks noGrp="1"/>
          </p:cNvSpPr>
          <p:nvPr>
            <p:ph type="title"/>
          </p:nvPr>
        </p:nvSpPr>
        <p:spPr>
          <a:xfrm>
            <a:off x="838200" y="365125"/>
            <a:ext cx="10515600" cy="1811952"/>
          </a:xfrm>
        </p:spPr>
        <p:txBody>
          <a:bodyPr/>
          <a:lstStyle/>
          <a:p>
            <a:r>
              <a:rPr lang="en-US"/>
              <a:t>Click to edit Master title style</a:t>
            </a:r>
            <a:endParaRPr lang="en-IS"/>
          </a:p>
        </p:txBody>
      </p:sp>
      <p:sp>
        <p:nvSpPr>
          <p:cNvPr id="3" name="Content Placeholder 2">
            <a:extLst>
              <a:ext uri="{FF2B5EF4-FFF2-40B4-BE49-F238E27FC236}">
                <a16:creationId xmlns:a16="http://schemas.microsoft.com/office/drawing/2014/main" id="{C81F2BAE-F479-E64B-9ED3-071881ECFD30}"/>
              </a:ext>
            </a:extLst>
          </p:cNvPr>
          <p:cNvSpPr>
            <a:spLocks noGrp="1"/>
          </p:cNvSpPr>
          <p:nvPr>
            <p:ph sz="half" idx="1"/>
          </p:nvPr>
        </p:nvSpPr>
        <p:spPr>
          <a:xfrm>
            <a:off x="838200" y="2603597"/>
            <a:ext cx="5181600" cy="35733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4" name="Content Placeholder 3">
            <a:extLst>
              <a:ext uri="{FF2B5EF4-FFF2-40B4-BE49-F238E27FC236}">
                <a16:creationId xmlns:a16="http://schemas.microsoft.com/office/drawing/2014/main" id="{E6F80712-6324-D445-9CC7-CDE7A1F1A60C}"/>
              </a:ext>
            </a:extLst>
          </p:cNvPr>
          <p:cNvSpPr>
            <a:spLocks noGrp="1"/>
          </p:cNvSpPr>
          <p:nvPr>
            <p:ph sz="half" idx="2"/>
          </p:nvPr>
        </p:nvSpPr>
        <p:spPr>
          <a:xfrm>
            <a:off x="6172200" y="2603597"/>
            <a:ext cx="5181600" cy="35733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5" name="Date Placeholder 4">
            <a:extLst>
              <a:ext uri="{FF2B5EF4-FFF2-40B4-BE49-F238E27FC236}">
                <a16:creationId xmlns:a16="http://schemas.microsoft.com/office/drawing/2014/main" id="{99A36D47-95CD-774F-B545-F7E7956BB212}"/>
              </a:ext>
            </a:extLst>
          </p:cNvPr>
          <p:cNvSpPr>
            <a:spLocks noGrp="1"/>
          </p:cNvSpPr>
          <p:nvPr>
            <p:ph type="dt" sz="half" idx="10"/>
          </p:nvPr>
        </p:nvSpPr>
        <p:spPr/>
        <p:txBody>
          <a:bodyPr/>
          <a:lstStyle/>
          <a:p>
            <a:fld id="{C604EF34-A426-E644-9681-5D142720B038}" type="datetimeFigureOut">
              <a:rPr lang="en-IS" smtClean="0"/>
              <a:t>11/28/2025</a:t>
            </a:fld>
            <a:endParaRPr lang="en-IS"/>
          </a:p>
        </p:txBody>
      </p:sp>
      <p:sp>
        <p:nvSpPr>
          <p:cNvPr id="6" name="Footer Placeholder 5">
            <a:extLst>
              <a:ext uri="{FF2B5EF4-FFF2-40B4-BE49-F238E27FC236}">
                <a16:creationId xmlns:a16="http://schemas.microsoft.com/office/drawing/2014/main" id="{170DD7FF-E840-A94C-A032-104477D9A5AD}"/>
              </a:ext>
            </a:extLst>
          </p:cNvPr>
          <p:cNvSpPr>
            <a:spLocks noGrp="1"/>
          </p:cNvSpPr>
          <p:nvPr>
            <p:ph type="ftr" sz="quarter" idx="11"/>
          </p:nvPr>
        </p:nvSpPr>
        <p:spPr/>
        <p:txBody>
          <a:bodyPr/>
          <a:lstStyle/>
          <a:p>
            <a:endParaRPr lang="en-IS"/>
          </a:p>
        </p:txBody>
      </p:sp>
      <p:sp>
        <p:nvSpPr>
          <p:cNvPr id="7" name="Slide Number Placeholder 6">
            <a:extLst>
              <a:ext uri="{FF2B5EF4-FFF2-40B4-BE49-F238E27FC236}">
                <a16:creationId xmlns:a16="http://schemas.microsoft.com/office/drawing/2014/main" id="{26BF32C4-CA6C-5A49-A293-2DA950266638}"/>
              </a:ext>
            </a:extLst>
          </p:cNvPr>
          <p:cNvSpPr>
            <a:spLocks noGrp="1"/>
          </p:cNvSpPr>
          <p:nvPr>
            <p:ph type="sldNum" sz="quarter" idx="12"/>
          </p:nvPr>
        </p:nvSpPr>
        <p:spPr/>
        <p:txBody>
          <a:bodyPr/>
          <a:lstStyle/>
          <a:p>
            <a:fld id="{C400BFAD-7BC1-AA47-B2F3-88F7F1BDD08D}" type="slidenum">
              <a:rPr lang="en-IS" smtClean="0"/>
              <a:t>‹#›</a:t>
            </a:fld>
            <a:endParaRPr lang="en-IS"/>
          </a:p>
        </p:txBody>
      </p:sp>
    </p:spTree>
    <p:extLst>
      <p:ext uri="{BB962C8B-B14F-4D97-AF65-F5344CB8AC3E}">
        <p14:creationId xmlns:p14="http://schemas.microsoft.com/office/powerpoint/2010/main" val="726086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B51B3-8064-8344-8222-A1024B0627DD}"/>
              </a:ext>
            </a:extLst>
          </p:cNvPr>
          <p:cNvSpPr>
            <a:spLocks noGrp="1"/>
          </p:cNvSpPr>
          <p:nvPr>
            <p:ph type="title"/>
          </p:nvPr>
        </p:nvSpPr>
        <p:spPr>
          <a:xfrm>
            <a:off x="839788" y="365125"/>
            <a:ext cx="10515600" cy="1774825"/>
          </a:xfrm>
        </p:spPr>
        <p:txBody>
          <a:bodyPr/>
          <a:lstStyle/>
          <a:p>
            <a:r>
              <a:rPr lang="en-US"/>
              <a:t>Click to edit Master title style</a:t>
            </a:r>
            <a:endParaRPr lang="en-IS" dirty="0"/>
          </a:p>
        </p:txBody>
      </p:sp>
      <p:sp>
        <p:nvSpPr>
          <p:cNvPr id="3" name="Text Placeholder 2">
            <a:extLst>
              <a:ext uri="{FF2B5EF4-FFF2-40B4-BE49-F238E27FC236}">
                <a16:creationId xmlns:a16="http://schemas.microsoft.com/office/drawing/2014/main" id="{13E1474B-052D-704E-AB1D-981C08F52B0D}"/>
              </a:ext>
            </a:extLst>
          </p:cNvPr>
          <p:cNvSpPr>
            <a:spLocks noGrp="1"/>
          </p:cNvSpPr>
          <p:nvPr>
            <p:ph type="body" idx="1"/>
          </p:nvPr>
        </p:nvSpPr>
        <p:spPr>
          <a:xfrm>
            <a:off x="839788" y="2139950"/>
            <a:ext cx="5157787" cy="823912"/>
          </a:xfrm>
        </p:spPr>
        <p:txBody>
          <a:bodyPr anchor="b">
            <a:normAutofit/>
          </a:bodyPr>
          <a:lstStyle>
            <a:lvl1pPr marL="0" indent="0">
              <a:buNone/>
              <a:defRPr sz="2200" b="0" i="0">
                <a:latin typeface="Aribau Grotesk Medium"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0BE618-4BEB-4845-B1F8-C53B357575DC}"/>
              </a:ext>
            </a:extLst>
          </p:cNvPr>
          <p:cNvSpPr>
            <a:spLocks noGrp="1"/>
          </p:cNvSpPr>
          <p:nvPr>
            <p:ph sz="half" idx="2"/>
          </p:nvPr>
        </p:nvSpPr>
        <p:spPr>
          <a:xfrm>
            <a:off x="839788" y="3006725"/>
            <a:ext cx="515778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dirty="0"/>
          </a:p>
        </p:txBody>
      </p:sp>
      <p:sp>
        <p:nvSpPr>
          <p:cNvPr id="5" name="Text Placeholder 4">
            <a:extLst>
              <a:ext uri="{FF2B5EF4-FFF2-40B4-BE49-F238E27FC236}">
                <a16:creationId xmlns:a16="http://schemas.microsoft.com/office/drawing/2014/main" id="{D014B8CC-6B1C-0E47-A127-A34830D0127E}"/>
              </a:ext>
            </a:extLst>
          </p:cNvPr>
          <p:cNvSpPr>
            <a:spLocks noGrp="1"/>
          </p:cNvSpPr>
          <p:nvPr>
            <p:ph type="body" sz="quarter" idx="3"/>
          </p:nvPr>
        </p:nvSpPr>
        <p:spPr>
          <a:xfrm>
            <a:off x="6172200" y="2139950"/>
            <a:ext cx="5183188" cy="823912"/>
          </a:xfrm>
        </p:spPr>
        <p:txBody>
          <a:bodyPr anchor="b">
            <a:normAutofit/>
          </a:bodyPr>
          <a:lstStyle>
            <a:lvl1pPr marL="0" indent="0">
              <a:buNone/>
              <a:defRPr sz="2200" b="0" i="0">
                <a:latin typeface="Aribau Grotesk Medium"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E32754-2939-734B-9FBD-10B2D2E918FE}"/>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7" name="Date Placeholder 6">
            <a:extLst>
              <a:ext uri="{FF2B5EF4-FFF2-40B4-BE49-F238E27FC236}">
                <a16:creationId xmlns:a16="http://schemas.microsoft.com/office/drawing/2014/main" id="{059A88B7-05C4-5A43-8098-9B6039182605}"/>
              </a:ext>
            </a:extLst>
          </p:cNvPr>
          <p:cNvSpPr>
            <a:spLocks noGrp="1"/>
          </p:cNvSpPr>
          <p:nvPr>
            <p:ph type="dt" sz="half" idx="10"/>
          </p:nvPr>
        </p:nvSpPr>
        <p:spPr/>
        <p:txBody>
          <a:bodyPr/>
          <a:lstStyle/>
          <a:p>
            <a:fld id="{C604EF34-A426-E644-9681-5D142720B038}" type="datetimeFigureOut">
              <a:rPr lang="en-IS" smtClean="0"/>
              <a:t>11/28/2025</a:t>
            </a:fld>
            <a:endParaRPr lang="en-IS"/>
          </a:p>
        </p:txBody>
      </p:sp>
      <p:sp>
        <p:nvSpPr>
          <p:cNvPr id="8" name="Footer Placeholder 7">
            <a:extLst>
              <a:ext uri="{FF2B5EF4-FFF2-40B4-BE49-F238E27FC236}">
                <a16:creationId xmlns:a16="http://schemas.microsoft.com/office/drawing/2014/main" id="{41A4107F-A3ED-7C4C-A859-79F2E096BFE7}"/>
              </a:ext>
            </a:extLst>
          </p:cNvPr>
          <p:cNvSpPr>
            <a:spLocks noGrp="1"/>
          </p:cNvSpPr>
          <p:nvPr>
            <p:ph type="ftr" sz="quarter" idx="11"/>
          </p:nvPr>
        </p:nvSpPr>
        <p:spPr/>
        <p:txBody>
          <a:bodyPr/>
          <a:lstStyle/>
          <a:p>
            <a:endParaRPr lang="en-IS"/>
          </a:p>
        </p:txBody>
      </p:sp>
      <p:sp>
        <p:nvSpPr>
          <p:cNvPr id="9" name="Slide Number Placeholder 8">
            <a:extLst>
              <a:ext uri="{FF2B5EF4-FFF2-40B4-BE49-F238E27FC236}">
                <a16:creationId xmlns:a16="http://schemas.microsoft.com/office/drawing/2014/main" id="{780CF00C-FCE2-F141-87F8-46292222AB1E}"/>
              </a:ext>
            </a:extLst>
          </p:cNvPr>
          <p:cNvSpPr>
            <a:spLocks noGrp="1"/>
          </p:cNvSpPr>
          <p:nvPr>
            <p:ph type="sldNum" sz="quarter" idx="12"/>
          </p:nvPr>
        </p:nvSpPr>
        <p:spPr/>
        <p:txBody>
          <a:bodyPr/>
          <a:lstStyle/>
          <a:p>
            <a:fld id="{C400BFAD-7BC1-AA47-B2F3-88F7F1BDD08D}" type="slidenum">
              <a:rPr lang="en-IS" smtClean="0"/>
              <a:t>‹#›</a:t>
            </a:fld>
            <a:endParaRPr lang="en-IS"/>
          </a:p>
        </p:txBody>
      </p:sp>
    </p:spTree>
    <p:extLst>
      <p:ext uri="{BB962C8B-B14F-4D97-AF65-F5344CB8AC3E}">
        <p14:creationId xmlns:p14="http://schemas.microsoft.com/office/powerpoint/2010/main" val="2177694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6FFCA-B88B-4146-9DC6-63184C62AC14}"/>
              </a:ext>
            </a:extLst>
          </p:cNvPr>
          <p:cNvSpPr>
            <a:spLocks noGrp="1"/>
          </p:cNvSpPr>
          <p:nvPr>
            <p:ph type="title"/>
          </p:nvPr>
        </p:nvSpPr>
        <p:spPr/>
        <p:txBody>
          <a:bodyPr/>
          <a:lstStyle/>
          <a:p>
            <a:r>
              <a:rPr lang="en-US"/>
              <a:t>Click to edit Master title style</a:t>
            </a:r>
            <a:endParaRPr lang="en-IS"/>
          </a:p>
        </p:txBody>
      </p:sp>
      <p:sp>
        <p:nvSpPr>
          <p:cNvPr id="3" name="Date Placeholder 2">
            <a:extLst>
              <a:ext uri="{FF2B5EF4-FFF2-40B4-BE49-F238E27FC236}">
                <a16:creationId xmlns:a16="http://schemas.microsoft.com/office/drawing/2014/main" id="{4A313E0D-5D48-7A40-8265-5BF8A1B13936}"/>
              </a:ext>
            </a:extLst>
          </p:cNvPr>
          <p:cNvSpPr>
            <a:spLocks noGrp="1"/>
          </p:cNvSpPr>
          <p:nvPr>
            <p:ph type="dt" sz="half" idx="10"/>
          </p:nvPr>
        </p:nvSpPr>
        <p:spPr/>
        <p:txBody>
          <a:bodyPr/>
          <a:lstStyle/>
          <a:p>
            <a:fld id="{C604EF34-A426-E644-9681-5D142720B038}" type="datetimeFigureOut">
              <a:rPr lang="en-IS" smtClean="0"/>
              <a:t>11/28/2025</a:t>
            </a:fld>
            <a:endParaRPr lang="en-IS"/>
          </a:p>
        </p:txBody>
      </p:sp>
      <p:sp>
        <p:nvSpPr>
          <p:cNvPr id="4" name="Footer Placeholder 3">
            <a:extLst>
              <a:ext uri="{FF2B5EF4-FFF2-40B4-BE49-F238E27FC236}">
                <a16:creationId xmlns:a16="http://schemas.microsoft.com/office/drawing/2014/main" id="{33FB03BB-649B-0240-A53A-DD0BFE14AB51}"/>
              </a:ext>
            </a:extLst>
          </p:cNvPr>
          <p:cNvSpPr>
            <a:spLocks noGrp="1"/>
          </p:cNvSpPr>
          <p:nvPr>
            <p:ph type="ftr" sz="quarter" idx="11"/>
          </p:nvPr>
        </p:nvSpPr>
        <p:spPr/>
        <p:txBody>
          <a:bodyPr/>
          <a:lstStyle/>
          <a:p>
            <a:endParaRPr lang="en-IS"/>
          </a:p>
        </p:txBody>
      </p:sp>
      <p:sp>
        <p:nvSpPr>
          <p:cNvPr id="5" name="Slide Number Placeholder 4">
            <a:extLst>
              <a:ext uri="{FF2B5EF4-FFF2-40B4-BE49-F238E27FC236}">
                <a16:creationId xmlns:a16="http://schemas.microsoft.com/office/drawing/2014/main" id="{8FCD9FFD-6E59-604D-A9D0-2D2E986987AA}"/>
              </a:ext>
            </a:extLst>
          </p:cNvPr>
          <p:cNvSpPr>
            <a:spLocks noGrp="1"/>
          </p:cNvSpPr>
          <p:nvPr>
            <p:ph type="sldNum" sz="quarter" idx="12"/>
          </p:nvPr>
        </p:nvSpPr>
        <p:spPr/>
        <p:txBody>
          <a:bodyPr/>
          <a:lstStyle/>
          <a:p>
            <a:fld id="{C400BFAD-7BC1-AA47-B2F3-88F7F1BDD08D}" type="slidenum">
              <a:rPr lang="en-IS" smtClean="0"/>
              <a:t>‹#›</a:t>
            </a:fld>
            <a:endParaRPr lang="en-IS"/>
          </a:p>
        </p:txBody>
      </p:sp>
    </p:spTree>
    <p:extLst>
      <p:ext uri="{BB962C8B-B14F-4D97-AF65-F5344CB8AC3E}">
        <p14:creationId xmlns:p14="http://schemas.microsoft.com/office/powerpoint/2010/main" val="971465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37B6F0-4E13-004C-BA0D-89E1141E4856}"/>
              </a:ext>
            </a:extLst>
          </p:cNvPr>
          <p:cNvSpPr>
            <a:spLocks noGrp="1"/>
          </p:cNvSpPr>
          <p:nvPr>
            <p:ph type="title"/>
          </p:nvPr>
        </p:nvSpPr>
        <p:spPr>
          <a:xfrm>
            <a:off x="2202872" y="365125"/>
            <a:ext cx="9150928" cy="1811952"/>
          </a:xfrm>
          <a:prstGeom prst="rect">
            <a:avLst/>
          </a:prstGeom>
        </p:spPr>
        <p:txBody>
          <a:bodyPr vert="horz" lIns="91440" tIns="45720" rIns="91440" bIns="45720" rtlCol="0" anchor="b">
            <a:normAutofit/>
          </a:bodyPr>
          <a:lstStyle/>
          <a:p>
            <a:r>
              <a:rPr lang="en-US"/>
              <a:t>Click to edit Master title style</a:t>
            </a:r>
            <a:endParaRPr lang="en-IS" dirty="0"/>
          </a:p>
        </p:txBody>
      </p:sp>
      <p:sp>
        <p:nvSpPr>
          <p:cNvPr id="3" name="Text Placeholder 2">
            <a:extLst>
              <a:ext uri="{FF2B5EF4-FFF2-40B4-BE49-F238E27FC236}">
                <a16:creationId xmlns:a16="http://schemas.microsoft.com/office/drawing/2014/main" id="{988A7D57-68C6-6F4D-80CE-795014FB129B}"/>
              </a:ext>
            </a:extLst>
          </p:cNvPr>
          <p:cNvSpPr>
            <a:spLocks noGrp="1"/>
          </p:cNvSpPr>
          <p:nvPr>
            <p:ph type="body" idx="1"/>
          </p:nvPr>
        </p:nvSpPr>
        <p:spPr>
          <a:xfrm>
            <a:off x="2202870" y="2436073"/>
            <a:ext cx="9150929" cy="37408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dirty="0"/>
          </a:p>
        </p:txBody>
      </p:sp>
      <p:sp>
        <p:nvSpPr>
          <p:cNvPr id="4" name="Date Placeholder 3">
            <a:extLst>
              <a:ext uri="{FF2B5EF4-FFF2-40B4-BE49-F238E27FC236}">
                <a16:creationId xmlns:a16="http://schemas.microsoft.com/office/drawing/2014/main" id="{762E7B78-B65A-5E4B-94AB-29E9927124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4EF34-A426-E644-9681-5D142720B038}" type="datetimeFigureOut">
              <a:rPr lang="en-IS" smtClean="0"/>
              <a:t>11/28/2025</a:t>
            </a:fld>
            <a:endParaRPr lang="en-IS"/>
          </a:p>
        </p:txBody>
      </p:sp>
      <p:sp>
        <p:nvSpPr>
          <p:cNvPr id="5" name="Footer Placeholder 4">
            <a:extLst>
              <a:ext uri="{FF2B5EF4-FFF2-40B4-BE49-F238E27FC236}">
                <a16:creationId xmlns:a16="http://schemas.microsoft.com/office/drawing/2014/main" id="{592E0218-6106-9A42-BF2A-DB79204C67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S"/>
          </a:p>
        </p:txBody>
      </p:sp>
      <p:sp>
        <p:nvSpPr>
          <p:cNvPr id="6" name="Slide Number Placeholder 5">
            <a:extLst>
              <a:ext uri="{FF2B5EF4-FFF2-40B4-BE49-F238E27FC236}">
                <a16:creationId xmlns:a16="http://schemas.microsoft.com/office/drawing/2014/main" id="{440A2F08-83C1-3347-80DE-C79CD044F5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00BFAD-7BC1-AA47-B2F3-88F7F1BDD08D}" type="slidenum">
              <a:rPr lang="en-IS" smtClean="0"/>
              <a:t>‹#›</a:t>
            </a:fld>
            <a:endParaRPr lang="en-IS"/>
          </a:p>
        </p:txBody>
      </p:sp>
      <p:pic>
        <p:nvPicPr>
          <p:cNvPr id="7" name="Picture 6">
            <a:extLst>
              <a:ext uri="{FF2B5EF4-FFF2-40B4-BE49-F238E27FC236}">
                <a16:creationId xmlns:a16="http://schemas.microsoft.com/office/drawing/2014/main" id="{1C7DDF44-1E52-4E4A-AA83-9FC934D65788}"/>
              </a:ext>
            </a:extLst>
          </p:cNvPr>
          <p:cNvPicPr>
            <a:picLocks noChangeAspect="1"/>
          </p:cNvPicPr>
          <p:nvPr userDrawn="1"/>
        </p:nvPicPr>
        <p:blipFill>
          <a:blip r:embed="rId12"/>
          <a:stretch>
            <a:fillRect/>
          </a:stretch>
        </p:blipFill>
        <p:spPr>
          <a:xfrm>
            <a:off x="11091609" y="384320"/>
            <a:ext cx="681291" cy="296718"/>
          </a:xfrm>
          <a:prstGeom prst="rect">
            <a:avLst/>
          </a:prstGeom>
        </p:spPr>
      </p:pic>
      <p:pic>
        <p:nvPicPr>
          <p:cNvPr id="8" name="Picture 7">
            <a:extLst>
              <a:ext uri="{FF2B5EF4-FFF2-40B4-BE49-F238E27FC236}">
                <a16:creationId xmlns:a16="http://schemas.microsoft.com/office/drawing/2014/main" id="{7A18C893-9B01-4D47-9EF5-E297303E599F}"/>
              </a:ext>
            </a:extLst>
          </p:cNvPr>
          <p:cNvPicPr>
            <a:picLocks noChangeAspect="1"/>
          </p:cNvPicPr>
          <p:nvPr userDrawn="1"/>
        </p:nvPicPr>
        <p:blipFill>
          <a:blip r:embed="rId13"/>
          <a:stretch>
            <a:fillRect/>
          </a:stretch>
        </p:blipFill>
        <p:spPr>
          <a:xfrm>
            <a:off x="-204500" y="1817894"/>
            <a:ext cx="409000" cy="88617"/>
          </a:xfrm>
          <a:prstGeom prst="rect">
            <a:avLst/>
          </a:prstGeom>
        </p:spPr>
      </p:pic>
      <p:pic>
        <p:nvPicPr>
          <p:cNvPr id="9" name="Picture 8">
            <a:extLst>
              <a:ext uri="{FF2B5EF4-FFF2-40B4-BE49-F238E27FC236}">
                <a16:creationId xmlns:a16="http://schemas.microsoft.com/office/drawing/2014/main" id="{BF8971F0-3BA3-9041-89A9-778D7309C3BE}"/>
              </a:ext>
            </a:extLst>
          </p:cNvPr>
          <p:cNvPicPr>
            <a:picLocks noChangeAspect="1"/>
          </p:cNvPicPr>
          <p:nvPr userDrawn="1"/>
        </p:nvPicPr>
        <p:blipFill>
          <a:blip r:embed="rId14"/>
          <a:stretch>
            <a:fillRect/>
          </a:stretch>
        </p:blipFill>
        <p:spPr>
          <a:xfrm>
            <a:off x="11987500" y="6312041"/>
            <a:ext cx="409000" cy="88617"/>
          </a:xfrm>
          <a:prstGeom prst="rect">
            <a:avLst/>
          </a:prstGeom>
        </p:spPr>
      </p:pic>
    </p:spTree>
    <p:extLst>
      <p:ext uri="{BB962C8B-B14F-4D97-AF65-F5344CB8AC3E}">
        <p14:creationId xmlns:p14="http://schemas.microsoft.com/office/powerpoint/2010/main" val="261568632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1" r:id="rId4"/>
    <p:sldLayoutId id="2147483662" r:id="rId5"/>
    <p:sldLayoutId id="2147483663" r:id="rId6"/>
    <p:sldLayoutId id="2147483652" r:id="rId7"/>
    <p:sldLayoutId id="2147483653" r:id="rId8"/>
    <p:sldLayoutId id="2147483654" r:id="rId9"/>
    <p:sldLayoutId id="2147483655" r:id="rId10"/>
  </p:sldLayoutIdLst>
  <p:txStyles>
    <p:titleStyle>
      <a:lvl1pPr algn="l" defTabSz="914400" rtl="0" eaLnBrk="1" latinLnBrk="0" hangingPunct="1">
        <a:lnSpc>
          <a:spcPct val="90000"/>
        </a:lnSpc>
        <a:spcBef>
          <a:spcPct val="0"/>
        </a:spcBef>
        <a:buNone/>
        <a:defRPr sz="3200" b="1" i="0" kern="1200">
          <a:solidFill>
            <a:srgbClr val="1323E2"/>
          </a:solidFill>
          <a:latin typeface="Aribau Grotesk Black" pitchFamily="2" charset="0"/>
          <a:ea typeface="+mj-ea"/>
          <a:cs typeface="+mj-cs"/>
        </a:defRPr>
      </a:lvl1pPr>
    </p:titleStyle>
    <p:bodyStyle>
      <a:lvl1pPr marL="228600" indent="-228600" algn="l" defTabSz="914400" rtl="0" eaLnBrk="1" latinLnBrk="0" hangingPunct="1">
        <a:lnSpc>
          <a:spcPct val="90000"/>
        </a:lnSpc>
        <a:spcBef>
          <a:spcPts val="1000"/>
        </a:spcBef>
        <a:buClr>
          <a:srgbClr val="E00000"/>
        </a:buClr>
        <a:buFont typeface="Arial" panose="020B0604020202020204" pitchFamily="34" charset="0"/>
        <a:buChar char="•"/>
        <a:defRPr sz="2200" b="0" i="0" kern="1200">
          <a:solidFill>
            <a:schemeClr val="tx1"/>
          </a:solidFill>
          <a:latin typeface="Aribau Grotesk Light" pitchFamily="2" charset="0"/>
          <a:ea typeface="+mn-ea"/>
          <a:cs typeface="+mn-cs"/>
        </a:defRPr>
      </a:lvl1pPr>
      <a:lvl2pPr marL="685800" indent="-228600" algn="l" defTabSz="914400" rtl="0" eaLnBrk="1" latinLnBrk="0" hangingPunct="1">
        <a:lnSpc>
          <a:spcPct val="90000"/>
        </a:lnSpc>
        <a:spcBef>
          <a:spcPts val="500"/>
        </a:spcBef>
        <a:buClr>
          <a:srgbClr val="E00000"/>
        </a:buClr>
        <a:buFont typeface="Arial" panose="020B0604020202020204" pitchFamily="34" charset="0"/>
        <a:buChar char="•"/>
        <a:defRPr sz="2000" b="0" i="0" kern="1200">
          <a:solidFill>
            <a:schemeClr val="tx1"/>
          </a:solidFill>
          <a:latin typeface="Aribau Grotesk Light" pitchFamily="2" charset="0"/>
          <a:ea typeface="+mn-ea"/>
          <a:cs typeface="+mn-cs"/>
        </a:defRPr>
      </a:lvl2pPr>
      <a:lvl3pPr marL="1143000" indent="-228600" algn="l" defTabSz="914400" rtl="0" eaLnBrk="1" latinLnBrk="0" hangingPunct="1">
        <a:lnSpc>
          <a:spcPct val="90000"/>
        </a:lnSpc>
        <a:spcBef>
          <a:spcPts val="500"/>
        </a:spcBef>
        <a:buClr>
          <a:srgbClr val="E00000"/>
        </a:buClr>
        <a:buFont typeface="Arial" panose="020B0604020202020204" pitchFamily="34" charset="0"/>
        <a:buChar char="•"/>
        <a:defRPr sz="1800" b="0" i="0" kern="1200">
          <a:solidFill>
            <a:schemeClr val="tx1"/>
          </a:solidFill>
          <a:latin typeface="Aribau Grotesk Light" pitchFamily="2" charset="0"/>
          <a:ea typeface="+mn-ea"/>
          <a:cs typeface="+mn-cs"/>
        </a:defRPr>
      </a:lvl3pPr>
      <a:lvl4pPr marL="1600200" indent="-228600" algn="l" defTabSz="914400" rtl="0" eaLnBrk="1" latinLnBrk="0" hangingPunct="1">
        <a:lnSpc>
          <a:spcPct val="90000"/>
        </a:lnSpc>
        <a:spcBef>
          <a:spcPts val="500"/>
        </a:spcBef>
        <a:buClr>
          <a:srgbClr val="E00000"/>
        </a:buClr>
        <a:buFont typeface="Arial" panose="020B0604020202020204" pitchFamily="34" charset="0"/>
        <a:buChar char="•"/>
        <a:defRPr sz="1600" b="0" i="0" kern="1200">
          <a:solidFill>
            <a:schemeClr val="tx1"/>
          </a:solidFill>
          <a:latin typeface="Aribau Grotesk Light" pitchFamily="2" charset="0"/>
          <a:ea typeface="+mn-ea"/>
          <a:cs typeface="+mn-cs"/>
        </a:defRPr>
      </a:lvl4pPr>
      <a:lvl5pPr marL="2057400" indent="-228600" algn="l" defTabSz="914400" rtl="0" eaLnBrk="1" latinLnBrk="0" hangingPunct="1">
        <a:lnSpc>
          <a:spcPct val="90000"/>
        </a:lnSpc>
        <a:spcBef>
          <a:spcPts val="500"/>
        </a:spcBef>
        <a:buClr>
          <a:srgbClr val="E00000"/>
        </a:buClr>
        <a:buFont typeface="Arial" panose="020B0604020202020204" pitchFamily="34" charset="0"/>
        <a:buChar char="•"/>
        <a:defRPr sz="1600" b="0" i="0" kern="1200">
          <a:solidFill>
            <a:schemeClr val="tx1"/>
          </a:solidFill>
          <a:latin typeface="Aribau Grotesk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haukur@ksi.is"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www.ksi.is/library/Skrar/Log-og-reglugerdir/Dreifibre%cc%81f%20nr.%202%202023%20-%20Samr%c3%a6mt%20fyrirkomulag%20leikmannaskiptinga%20i%cc%81%20mo%cc%81tum%20mfl.pdf"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hyperlink" Target="https://www.ksi.is/library/Skrar/Log-og-reglugerdir/Dreifibr%c3%a9f%20nr.%203%202023%20-%20%c3%9e%c3%a1ttt%c3%b6kugj%c3%b6ld,%20d%c3%b3maram%c3%a1l%20og%20U20%20kvenna%20-%20Copy%20(1).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B66D-370D-9C4D-AC95-7730DD7E5033}"/>
              </a:ext>
            </a:extLst>
          </p:cNvPr>
          <p:cNvSpPr>
            <a:spLocks noGrp="1"/>
          </p:cNvSpPr>
          <p:nvPr>
            <p:ph type="ctrTitle"/>
          </p:nvPr>
        </p:nvSpPr>
        <p:spPr/>
        <p:txBody>
          <a:bodyPr>
            <a:normAutofit fontScale="90000"/>
          </a:bodyPr>
          <a:lstStyle/>
          <a:p>
            <a:r>
              <a:rPr lang="is-IS" dirty="0"/>
              <a:t>Veðmál – siðareglur og markaðsmál</a:t>
            </a:r>
            <a:endParaRPr lang="en-IS" dirty="0"/>
          </a:p>
        </p:txBody>
      </p:sp>
      <p:sp>
        <p:nvSpPr>
          <p:cNvPr id="3" name="Subtitle 2">
            <a:extLst>
              <a:ext uri="{FF2B5EF4-FFF2-40B4-BE49-F238E27FC236}">
                <a16:creationId xmlns:a16="http://schemas.microsoft.com/office/drawing/2014/main" id="{9E99E87B-9009-6E4B-8562-E4426F2263BD}"/>
              </a:ext>
            </a:extLst>
          </p:cNvPr>
          <p:cNvSpPr>
            <a:spLocks noGrp="1"/>
          </p:cNvSpPr>
          <p:nvPr>
            <p:ph type="subTitle" idx="1"/>
          </p:nvPr>
        </p:nvSpPr>
        <p:spPr>
          <a:xfrm>
            <a:off x="5147187" y="3429000"/>
            <a:ext cx="6908689" cy="1828800"/>
          </a:xfrm>
        </p:spPr>
        <p:txBody>
          <a:bodyPr/>
          <a:lstStyle/>
          <a:p>
            <a:r>
              <a:rPr lang="is-IS" dirty="0"/>
              <a:t>Fundur formanna og framkvæmdastjóra</a:t>
            </a:r>
            <a:endParaRPr lang="en-IS" dirty="0"/>
          </a:p>
        </p:txBody>
      </p:sp>
    </p:spTree>
    <p:extLst>
      <p:ext uri="{BB962C8B-B14F-4D97-AF65-F5344CB8AC3E}">
        <p14:creationId xmlns:p14="http://schemas.microsoft.com/office/powerpoint/2010/main" val="3434498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CB9F08-38A7-4906-B1B8-28D97B579840}"/>
              </a:ext>
            </a:extLst>
          </p:cNvPr>
          <p:cNvSpPr>
            <a:spLocks noGrp="1"/>
          </p:cNvSpPr>
          <p:nvPr>
            <p:ph type="title"/>
          </p:nvPr>
        </p:nvSpPr>
        <p:spPr/>
        <p:txBody>
          <a:bodyPr/>
          <a:lstStyle/>
          <a:p>
            <a:r>
              <a:rPr lang="is-IS" dirty="0"/>
              <a:t>Takk fyrir.</a:t>
            </a:r>
            <a:endParaRPr lang="en-US" dirty="0"/>
          </a:p>
        </p:txBody>
      </p:sp>
      <p:sp>
        <p:nvSpPr>
          <p:cNvPr id="7" name="Text Placeholder 6">
            <a:extLst>
              <a:ext uri="{FF2B5EF4-FFF2-40B4-BE49-F238E27FC236}">
                <a16:creationId xmlns:a16="http://schemas.microsoft.com/office/drawing/2014/main" id="{921E26EA-0D3B-4278-AC51-C508D1A29240}"/>
              </a:ext>
            </a:extLst>
          </p:cNvPr>
          <p:cNvSpPr>
            <a:spLocks noGrp="1"/>
          </p:cNvSpPr>
          <p:nvPr>
            <p:ph type="body" idx="1"/>
          </p:nvPr>
        </p:nvSpPr>
        <p:spPr/>
        <p:txBody>
          <a:bodyPr/>
          <a:lstStyle/>
          <a:p>
            <a:r>
              <a:rPr lang="en-US" dirty="0"/>
              <a:t>Axel Kári Vignisson</a:t>
            </a:r>
          </a:p>
          <a:p>
            <a:r>
              <a:rPr lang="en-US" dirty="0">
                <a:hlinkClick r:id="rId2"/>
              </a:rPr>
              <a:t>axel@ksi.is</a:t>
            </a:r>
            <a:r>
              <a:rPr lang="en-US" dirty="0"/>
              <a:t> </a:t>
            </a:r>
          </a:p>
        </p:txBody>
      </p:sp>
    </p:spTree>
    <p:extLst>
      <p:ext uri="{BB962C8B-B14F-4D97-AF65-F5344CB8AC3E}">
        <p14:creationId xmlns:p14="http://schemas.microsoft.com/office/powerpoint/2010/main" val="1973830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426353-916D-4EF1-A7EE-ACEA923BE0A8}"/>
              </a:ext>
            </a:extLst>
          </p:cNvPr>
          <p:cNvSpPr>
            <a:spLocks noGrp="1"/>
          </p:cNvSpPr>
          <p:nvPr>
            <p:ph type="title"/>
          </p:nvPr>
        </p:nvSpPr>
        <p:spPr>
          <a:xfrm>
            <a:off x="1152304" y="1015463"/>
            <a:ext cx="10515600" cy="823912"/>
          </a:xfrm>
        </p:spPr>
        <p:txBody>
          <a:bodyPr/>
          <a:lstStyle/>
          <a:p>
            <a:r>
              <a:rPr lang="is-IS" dirty="0"/>
              <a:t>Siðareglur KSÍ</a:t>
            </a:r>
            <a:endParaRPr lang="en-US" dirty="0"/>
          </a:p>
        </p:txBody>
      </p:sp>
      <p:sp>
        <p:nvSpPr>
          <p:cNvPr id="6" name="Content Placeholder 5">
            <a:extLst>
              <a:ext uri="{FF2B5EF4-FFF2-40B4-BE49-F238E27FC236}">
                <a16:creationId xmlns:a16="http://schemas.microsoft.com/office/drawing/2014/main" id="{21A04457-DB3C-4B4D-B335-E1FA41CE8C80}"/>
              </a:ext>
            </a:extLst>
          </p:cNvPr>
          <p:cNvSpPr>
            <a:spLocks noGrp="1"/>
          </p:cNvSpPr>
          <p:nvPr>
            <p:ph sz="half" idx="2"/>
          </p:nvPr>
        </p:nvSpPr>
        <p:spPr>
          <a:xfrm>
            <a:off x="1152304" y="2030279"/>
            <a:ext cx="10147882" cy="4324222"/>
          </a:xfrm>
        </p:spPr>
        <p:txBody>
          <a:bodyPr>
            <a:normAutofit/>
          </a:bodyPr>
          <a:lstStyle/>
          <a:p>
            <a:r>
              <a:rPr lang="is-IS" dirty="0"/>
              <a:t>Samþykktar á síðasta ársþingi.</a:t>
            </a:r>
          </a:p>
          <a:p>
            <a:r>
              <a:rPr lang="is-IS" dirty="0"/>
              <a:t>Ýmis nýmæli og ítarlegri ákvæði um hagræðingu úrslita, veðmál og mútur/spillingu.</a:t>
            </a:r>
          </a:p>
          <a:p>
            <a:r>
              <a:rPr lang="is-IS" dirty="0"/>
              <a:t>Þátttaka í veðmálum, fjárhættuspilum eða álíka starfsemi – 21. gr.:</a:t>
            </a:r>
          </a:p>
          <a:p>
            <a:pPr lvl="1"/>
            <a:r>
              <a:rPr lang="en-US" dirty="0" err="1"/>
              <a:t>Stjórnarmönnum</a:t>
            </a:r>
            <a:r>
              <a:rPr lang="en-US" dirty="0"/>
              <a:t>, </a:t>
            </a:r>
            <a:r>
              <a:rPr lang="en-US" dirty="0" err="1"/>
              <a:t>starfsfólki</a:t>
            </a:r>
            <a:r>
              <a:rPr lang="en-US" dirty="0"/>
              <a:t>, </a:t>
            </a:r>
            <a:r>
              <a:rPr lang="en-US" dirty="0" err="1"/>
              <a:t>leikmönnum</a:t>
            </a:r>
            <a:r>
              <a:rPr lang="en-US" dirty="0"/>
              <a:t> </a:t>
            </a:r>
            <a:r>
              <a:rPr lang="en-US" dirty="0" err="1"/>
              <a:t>og</a:t>
            </a:r>
            <a:r>
              <a:rPr lang="en-US" dirty="0"/>
              <a:t> </a:t>
            </a:r>
            <a:r>
              <a:rPr lang="en-US" dirty="0" err="1"/>
              <a:t>umboðsmönnum</a:t>
            </a:r>
            <a:r>
              <a:rPr lang="en-US" dirty="0"/>
              <a:t> er </a:t>
            </a:r>
            <a:r>
              <a:rPr lang="en-US" dirty="0" err="1"/>
              <a:t>óheimil</a:t>
            </a:r>
            <a:r>
              <a:rPr lang="en-US" dirty="0"/>
              <a:t> </a:t>
            </a:r>
            <a:r>
              <a:rPr lang="en-US" u="sng" dirty="0" err="1"/>
              <a:t>bein</a:t>
            </a:r>
            <a:r>
              <a:rPr lang="en-US" u="sng" dirty="0"/>
              <a:t> </a:t>
            </a:r>
            <a:r>
              <a:rPr lang="en-US" u="sng" dirty="0" err="1"/>
              <a:t>eða</a:t>
            </a:r>
            <a:r>
              <a:rPr lang="en-US" u="sng" dirty="0"/>
              <a:t> </a:t>
            </a:r>
            <a:r>
              <a:rPr lang="en-US" u="sng" dirty="0" err="1"/>
              <a:t>óbein</a:t>
            </a:r>
            <a:r>
              <a:rPr lang="en-US" u="sng" dirty="0"/>
              <a:t> </a:t>
            </a:r>
            <a:r>
              <a:rPr lang="en-US" u="sng" dirty="0" err="1"/>
              <a:t>þátttaka</a:t>
            </a:r>
            <a:r>
              <a:rPr lang="en-US" u="sng" dirty="0"/>
              <a:t> </a:t>
            </a:r>
            <a:r>
              <a:rPr lang="en-US" dirty="0"/>
              <a:t>í </a:t>
            </a:r>
            <a:r>
              <a:rPr lang="en-US" dirty="0" err="1"/>
              <a:t>veðmálum</a:t>
            </a:r>
            <a:r>
              <a:rPr lang="en-US" dirty="0"/>
              <a:t>, </a:t>
            </a:r>
            <a:r>
              <a:rPr lang="en-US" dirty="0" err="1"/>
              <a:t>fjárhættuspilum</a:t>
            </a:r>
            <a:r>
              <a:rPr lang="en-US" dirty="0"/>
              <a:t>, </a:t>
            </a:r>
            <a:r>
              <a:rPr lang="en-US" dirty="0" err="1"/>
              <a:t>happdrætti</a:t>
            </a:r>
            <a:r>
              <a:rPr lang="en-US" dirty="0"/>
              <a:t> </a:t>
            </a:r>
            <a:r>
              <a:rPr lang="en-US" dirty="0" err="1"/>
              <a:t>og</a:t>
            </a:r>
            <a:r>
              <a:rPr lang="en-US" dirty="0"/>
              <a:t> </a:t>
            </a:r>
            <a:r>
              <a:rPr lang="en-US" dirty="0" err="1"/>
              <a:t>þess</a:t>
            </a:r>
            <a:r>
              <a:rPr lang="en-US" dirty="0"/>
              <a:t> </a:t>
            </a:r>
            <a:r>
              <a:rPr lang="en-US" dirty="0" err="1"/>
              <a:t>háttar</a:t>
            </a:r>
            <a:r>
              <a:rPr lang="en-US" dirty="0"/>
              <a:t> </a:t>
            </a:r>
            <a:r>
              <a:rPr lang="en-US" dirty="0" err="1"/>
              <a:t>háttsemi</a:t>
            </a:r>
            <a:r>
              <a:rPr lang="en-US" dirty="0"/>
              <a:t> </a:t>
            </a:r>
            <a:r>
              <a:rPr lang="en-US" dirty="0" err="1"/>
              <a:t>eða</a:t>
            </a:r>
            <a:r>
              <a:rPr lang="en-US" dirty="0"/>
              <a:t> </a:t>
            </a:r>
            <a:r>
              <a:rPr lang="en-US" dirty="0" err="1"/>
              <a:t>viðskiptum</a:t>
            </a:r>
            <a:r>
              <a:rPr lang="en-US" dirty="0"/>
              <a:t> í </a:t>
            </a:r>
            <a:r>
              <a:rPr lang="en-US" u="sng" dirty="0" err="1"/>
              <a:t>tengslum</a:t>
            </a:r>
            <a:r>
              <a:rPr lang="en-US" u="sng" dirty="0"/>
              <a:t> </a:t>
            </a:r>
            <a:r>
              <a:rPr lang="en-US" u="sng" dirty="0" err="1"/>
              <a:t>við</a:t>
            </a:r>
            <a:r>
              <a:rPr lang="en-US" u="sng" dirty="0"/>
              <a:t> </a:t>
            </a:r>
            <a:r>
              <a:rPr lang="en-US" u="sng" dirty="0" err="1"/>
              <a:t>knattspyrnuleiki</a:t>
            </a:r>
            <a:r>
              <a:rPr lang="en-US" u="sng" dirty="0"/>
              <a:t> </a:t>
            </a:r>
            <a:r>
              <a:rPr lang="en-US" u="sng" dirty="0" err="1"/>
              <a:t>eða</a:t>
            </a:r>
            <a:r>
              <a:rPr lang="en-US" u="sng" dirty="0"/>
              <a:t> </a:t>
            </a:r>
            <a:r>
              <a:rPr lang="en-US" u="sng" dirty="0" err="1"/>
              <a:t>knattspyrnumót</a:t>
            </a:r>
            <a:r>
              <a:rPr lang="en-US" u="sng" dirty="0"/>
              <a:t> </a:t>
            </a:r>
            <a:r>
              <a:rPr lang="en-US" u="sng" dirty="0" err="1"/>
              <a:t>og</a:t>
            </a:r>
            <a:r>
              <a:rPr lang="en-US" u="sng" dirty="0"/>
              <a:t>/</a:t>
            </a:r>
            <a:r>
              <a:rPr lang="en-US" u="sng" dirty="0" err="1"/>
              <a:t>eða</a:t>
            </a:r>
            <a:r>
              <a:rPr lang="en-US" u="sng" dirty="0"/>
              <a:t> </a:t>
            </a:r>
            <a:r>
              <a:rPr lang="en-US" u="sng" dirty="0" err="1"/>
              <a:t>hliðstæða</a:t>
            </a:r>
            <a:r>
              <a:rPr lang="en-US" u="sng" dirty="0"/>
              <a:t> </a:t>
            </a:r>
            <a:r>
              <a:rPr lang="en-US" u="sng" dirty="0" err="1"/>
              <a:t>viðburði</a:t>
            </a:r>
            <a:r>
              <a:rPr lang="en-US" u="sng" dirty="0"/>
              <a:t> á </a:t>
            </a:r>
            <a:r>
              <a:rPr lang="en-US" u="sng" dirty="0" err="1"/>
              <a:t>Íslandi</a:t>
            </a:r>
            <a:r>
              <a:rPr lang="en-US" u="sng" dirty="0"/>
              <a:t> </a:t>
            </a:r>
            <a:r>
              <a:rPr lang="en-US" u="sng" dirty="0" err="1"/>
              <a:t>sem</a:t>
            </a:r>
            <a:r>
              <a:rPr lang="en-US" u="sng" dirty="0"/>
              <a:t> </a:t>
            </a:r>
            <a:r>
              <a:rPr lang="en-US" u="sng" dirty="0" err="1"/>
              <a:t>falla</a:t>
            </a:r>
            <a:r>
              <a:rPr lang="en-US" u="sng" dirty="0"/>
              <a:t> </a:t>
            </a:r>
            <a:r>
              <a:rPr lang="en-US" u="sng" dirty="0" err="1"/>
              <a:t>undir</a:t>
            </a:r>
            <a:r>
              <a:rPr lang="en-US" u="sng" dirty="0"/>
              <a:t> </a:t>
            </a:r>
            <a:r>
              <a:rPr lang="en-US" u="sng" dirty="0" err="1"/>
              <a:t>lögsögu</a:t>
            </a:r>
            <a:r>
              <a:rPr lang="en-US" u="sng" dirty="0"/>
              <a:t> KSÍ.</a:t>
            </a:r>
            <a:endParaRPr lang="is-IS" u="sng" dirty="0"/>
          </a:p>
          <a:p>
            <a:pPr lvl="1" algn="just"/>
            <a:r>
              <a:rPr lang="en-US" dirty="0"/>
              <a:t>Sá </a:t>
            </a:r>
            <a:r>
              <a:rPr lang="en-US" dirty="0" err="1"/>
              <a:t>sem</a:t>
            </a:r>
            <a:r>
              <a:rPr lang="en-US" dirty="0"/>
              <a:t> </a:t>
            </a:r>
            <a:r>
              <a:rPr lang="en-US" dirty="0" err="1"/>
              <a:t>bundinn</a:t>
            </a:r>
            <a:r>
              <a:rPr lang="en-US" dirty="0"/>
              <a:t> er </a:t>
            </a:r>
            <a:r>
              <a:rPr lang="en-US" dirty="0" err="1"/>
              <a:t>af</a:t>
            </a:r>
            <a:r>
              <a:rPr lang="en-US" dirty="0"/>
              <a:t> </a:t>
            </a:r>
            <a:r>
              <a:rPr lang="en-US" dirty="0" err="1"/>
              <a:t>siðareglum</a:t>
            </a:r>
            <a:r>
              <a:rPr lang="en-US" dirty="0"/>
              <a:t> </a:t>
            </a:r>
            <a:r>
              <a:rPr lang="en-US" dirty="0" err="1"/>
              <a:t>þessum</a:t>
            </a:r>
            <a:r>
              <a:rPr lang="en-US" dirty="0"/>
              <a:t> </a:t>
            </a:r>
            <a:r>
              <a:rPr lang="en-US" dirty="0" err="1"/>
              <a:t>skv</a:t>
            </a:r>
            <a:r>
              <a:rPr lang="en-US" dirty="0"/>
              <a:t>. </a:t>
            </a:r>
            <a:r>
              <a:rPr lang="en-US" dirty="0" err="1"/>
              <a:t>grein</a:t>
            </a:r>
            <a:r>
              <a:rPr lang="en-US" dirty="0"/>
              <a:t> 1.1 </a:t>
            </a:r>
            <a:r>
              <a:rPr lang="en-US" dirty="0" err="1"/>
              <a:t>skal</a:t>
            </a:r>
            <a:r>
              <a:rPr lang="en-US" dirty="0"/>
              <a:t> ekki </a:t>
            </a:r>
            <a:r>
              <a:rPr lang="en-US" dirty="0" err="1"/>
              <a:t>hafa</a:t>
            </a:r>
            <a:r>
              <a:rPr lang="en-US" dirty="0"/>
              <a:t> </a:t>
            </a:r>
            <a:r>
              <a:rPr lang="en-US" u="sng" dirty="0" err="1"/>
              <a:t>beina</a:t>
            </a:r>
            <a:r>
              <a:rPr lang="en-US" u="sng" dirty="0"/>
              <a:t> </a:t>
            </a:r>
            <a:r>
              <a:rPr lang="en-US" u="sng" dirty="0" err="1"/>
              <a:t>eða</a:t>
            </a:r>
            <a:r>
              <a:rPr lang="en-US" u="sng" dirty="0"/>
              <a:t> </a:t>
            </a:r>
            <a:r>
              <a:rPr lang="en-US" u="sng" dirty="0" err="1"/>
              <a:t>óbeina</a:t>
            </a:r>
            <a:r>
              <a:rPr lang="en-US" u="sng" dirty="0"/>
              <a:t> </a:t>
            </a:r>
            <a:r>
              <a:rPr lang="en-US" u="sng" dirty="0" err="1"/>
              <a:t>fjárhagslega</a:t>
            </a:r>
            <a:r>
              <a:rPr lang="en-US" u="sng" dirty="0"/>
              <a:t> </a:t>
            </a:r>
            <a:r>
              <a:rPr lang="en-US" u="sng" dirty="0" err="1"/>
              <a:t>hagsmuni</a:t>
            </a:r>
            <a:r>
              <a:rPr lang="en-US" dirty="0"/>
              <a:t>, þ.m.t. </a:t>
            </a:r>
            <a:r>
              <a:rPr lang="en-US" dirty="0" err="1"/>
              <a:t>með</a:t>
            </a:r>
            <a:r>
              <a:rPr lang="en-US" dirty="0"/>
              <a:t> </a:t>
            </a:r>
            <a:r>
              <a:rPr lang="en-US" dirty="0" err="1"/>
              <a:t>eða</a:t>
            </a:r>
            <a:r>
              <a:rPr lang="en-US" dirty="0"/>
              <a:t> í </a:t>
            </a:r>
            <a:r>
              <a:rPr lang="en-US" dirty="0" err="1"/>
              <a:t>gegnum</a:t>
            </a:r>
            <a:r>
              <a:rPr lang="en-US" dirty="0"/>
              <a:t> </a:t>
            </a:r>
            <a:r>
              <a:rPr lang="en-US" dirty="0" err="1"/>
              <a:t>aðra</a:t>
            </a:r>
            <a:r>
              <a:rPr lang="en-US" dirty="0"/>
              <a:t>, </a:t>
            </a:r>
            <a:r>
              <a:rPr lang="en-US" dirty="0" err="1"/>
              <a:t>af</a:t>
            </a:r>
            <a:r>
              <a:rPr lang="en-US" dirty="0"/>
              <a:t> </a:t>
            </a:r>
            <a:r>
              <a:rPr lang="en-US" dirty="0" err="1"/>
              <a:t>veðmálum</a:t>
            </a:r>
            <a:r>
              <a:rPr lang="en-US" dirty="0"/>
              <a:t>, </a:t>
            </a:r>
            <a:r>
              <a:rPr lang="en-US" dirty="0" err="1"/>
              <a:t>fjárhættuspilum</a:t>
            </a:r>
            <a:r>
              <a:rPr lang="en-US" dirty="0"/>
              <a:t>, </a:t>
            </a:r>
            <a:r>
              <a:rPr lang="en-US" dirty="0" err="1"/>
              <a:t>happdrætti</a:t>
            </a:r>
            <a:r>
              <a:rPr lang="en-US" dirty="0"/>
              <a:t> </a:t>
            </a:r>
            <a:r>
              <a:rPr lang="en-US" dirty="0" err="1"/>
              <a:t>eða</a:t>
            </a:r>
            <a:r>
              <a:rPr lang="en-US" dirty="0"/>
              <a:t> </a:t>
            </a:r>
            <a:r>
              <a:rPr lang="en-US" dirty="0" err="1"/>
              <a:t>sambærilegri</a:t>
            </a:r>
            <a:r>
              <a:rPr lang="en-US" dirty="0"/>
              <a:t> </a:t>
            </a:r>
            <a:r>
              <a:rPr lang="en-US" dirty="0" err="1"/>
              <a:t>háttsemi</a:t>
            </a:r>
            <a:r>
              <a:rPr lang="en-US" dirty="0"/>
              <a:t> </a:t>
            </a:r>
            <a:r>
              <a:rPr lang="en-US" dirty="0" err="1"/>
              <a:t>eða</a:t>
            </a:r>
            <a:r>
              <a:rPr lang="en-US" dirty="0"/>
              <a:t> </a:t>
            </a:r>
            <a:r>
              <a:rPr lang="en-US" dirty="0" err="1"/>
              <a:t>viðskiptum</a:t>
            </a:r>
            <a:r>
              <a:rPr lang="en-US" dirty="0"/>
              <a:t> </a:t>
            </a:r>
            <a:r>
              <a:rPr lang="en-US" dirty="0" err="1"/>
              <a:t>sem</a:t>
            </a:r>
            <a:r>
              <a:rPr lang="en-US" dirty="0"/>
              <a:t> </a:t>
            </a:r>
            <a:r>
              <a:rPr lang="en-US" dirty="0" err="1"/>
              <a:t>tengjast</a:t>
            </a:r>
            <a:r>
              <a:rPr lang="en-US" dirty="0"/>
              <a:t> </a:t>
            </a:r>
            <a:r>
              <a:rPr lang="en-US" dirty="0" err="1"/>
              <a:t>knattspyrnuleikjum</a:t>
            </a:r>
            <a:r>
              <a:rPr lang="en-US" dirty="0"/>
              <a:t> </a:t>
            </a:r>
            <a:r>
              <a:rPr lang="en-US" dirty="0" err="1"/>
              <a:t>og</a:t>
            </a:r>
            <a:r>
              <a:rPr lang="en-US" dirty="0"/>
              <a:t> </a:t>
            </a:r>
            <a:r>
              <a:rPr lang="en-US" dirty="0" err="1"/>
              <a:t>knattspyrnumótum</a:t>
            </a:r>
            <a:r>
              <a:rPr lang="en-US" dirty="0"/>
              <a:t>. </a:t>
            </a:r>
            <a:r>
              <a:rPr lang="en-US" dirty="0" err="1"/>
              <a:t>Hagsmunir</a:t>
            </a:r>
            <a:r>
              <a:rPr lang="en-US" dirty="0"/>
              <a:t> </a:t>
            </a:r>
            <a:r>
              <a:rPr lang="en-US" dirty="0" err="1"/>
              <a:t>fela</a:t>
            </a:r>
            <a:r>
              <a:rPr lang="en-US" dirty="0"/>
              <a:t> </a:t>
            </a:r>
            <a:r>
              <a:rPr lang="en-US" dirty="0" err="1"/>
              <a:t>m.a.</a:t>
            </a:r>
            <a:r>
              <a:rPr lang="en-US" dirty="0"/>
              <a:t> í </a:t>
            </a:r>
            <a:r>
              <a:rPr lang="en-US" dirty="0" err="1"/>
              <a:t>sér</a:t>
            </a:r>
            <a:r>
              <a:rPr lang="en-US" dirty="0"/>
              <a:t> </a:t>
            </a:r>
            <a:r>
              <a:rPr lang="en-US" u="sng" dirty="0" err="1"/>
              <a:t>hverskyns</a:t>
            </a:r>
            <a:r>
              <a:rPr lang="en-US" u="sng" dirty="0"/>
              <a:t> </a:t>
            </a:r>
            <a:r>
              <a:rPr lang="en-US" u="sng" dirty="0" err="1"/>
              <a:t>mögulegan</a:t>
            </a:r>
            <a:r>
              <a:rPr lang="en-US" u="sng" dirty="0"/>
              <a:t> </a:t>
            </a:r>
            <a:r>
              <a:rPr lang="en-US" u="sng" dirty="0" err="1"/>
              <a:t>ávinning</a:t>
            </a:r>
            <a:r>
              <a:rPr lang="en-US" u="sng" dirty="0"/>
              <a:t> </a:t>
            </a:r>
            <a:r>
              <a:rPr lang="en-US" dirty="0" err="1"/>
              <a:t>fyrir</a:t>
            </a:r>
            <a:r>
              <a:rPr lang="en-US" dirty="0"/>
              <a:t> </a:t>
            </a:r>
            <a:r>
              <a:rPr lang="en-US" dirty="0" err="1"/>
              <a:t>þann</a:t>
            </a:r>
            <a:r>
              <a:rPr lang="en-US" dirty="0"/>
              <a:t> </a:t>
            </a:r>
            <a:r>
              <a:rPr lang="en-US" dirty="0" err="1"/>
              <a:t>sem</a:t>
            </a:r>
            <a:r>
              <a:rPr lang="en-US" dirty="0"/>
              <a:t> </a:t>
            </a:r>
            <a:r>
              <a:rPr lang="en-US" dirty="0" err="1"/>
              <a:t>bundinn</a:t>
            </a:r>
            <a:r>
              <a:rPr lang="en-US" dirty="0"/>
              <a:t> er </a:t>
            </a:r>
            <a:r>
              <a:rPr lang="en-US" dirty="0" err="1"/>
              <a:t>af</a:t>
            </a:r>
            <a:r>
              <a:rPr lang="en-US" dirty="0"/>
              <a:t> </a:t>
            </a:r>
            <a:r>
              <a:rPr lang="en-US" dirty="0" err="1"/>
              <a:t>siðareglum</a:t>
            </a:r>
            <a:r>
              <a:rPr lang="en-US" dirty="0"/>
              <a:t> </a:t>
            </a:r>
            <a:r>
              <a:rPr lang="en-US" dirty="0" err="1"/>
              <a:t>þessum</a:t>
            </a:r>
            <a:r>
              <a:rPr lang="en-US" dirty="0"/>
              <a:t> </a:t>
            </a:r>
            <a:r>
              <a:rPr lang="en-US" dirty="0" err="1"/>
              <a:t>skv</a:t>
            </a:r>
            <a:r>
              <a:rPr lang="en-US" dirty="0"/>
              <a:t>. </a:t>
            </a:r>
            <a:r>
              <a:rPr lang="en-US" dirty="0" err="1"/>
              <a:t>grein</a:t>
            </a:r>
            <a:r>
              <a:rPr lang="en-US" dirty="0"/>
              <a:t> 1.1 </a:t>
            </a:r>
            <a:r>
              <a:rPr lang="en-US" dirty="0" err="1"/>
              <a:t>og</a:t>
            </a:r>
            <a:r>
              <a:rPr lang="en-US" dirty="0"/>
              <a:t>/</a:t>
            </a:r>
            <a:r>
              <a:rPr lang="en-US" dirty="0" err="1"/>
              <a:t>eða</a:t>
            </a:r>
            <a:r>
              <a:rPr lang="en-US" dirty="0"/>
              <a:t> </a:t>
            </a:r>
            <a:r>
              <a:rPr lang="en-US" dirty="0" err="1"/>
              <a:t>tengdan</a:t>
            </a:r>
            <a:r>
              <a:rPr lang="en-US" dirty="0"/>
              <a:t> </a:t>
            </a:r>
            <a:r>
              <a:rPr lang="en-US" dirty="0" err="1"/>
              <a:t>aðila</a:t>
            </a:r>
            <a:r>
              <a:rPr lang="en-US" dirty="0"/>
              <a:t>.</a:t>
            </a:r>
            <a:endParaRPr lang="is-IS" dirty="0"/>
          </a:p>
        </p:txBody>
      </p:sp>
    </p:spTree>
    <p:extLst>
      <p:ext uri="{BB962C8B-B14F-4D97-AF65-F5344CB8AC3E}">
        <p14:creationId xmlns:p14="http://schemas.microsoft.com/office/powerpoint/2010/main" val="1031210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426353-916D-4EF1-A7EE-ACEA923BE0A8}"/>
              </a:ext>
            </a:extLst>
          </p:cNvPr>
          <p:cNvSpPr>
            <a:spLocks noGrp="1"/>
          </p:cNvSpPr>
          <p:nvPr>
            <p:ph type="title"/>
          </p:nvPr>
        </p:nvSpPr>
        <p:spPr>
          <a:xfrm>
            <a:off x="978683" y="523540"/>
            <a:ext cx="10515600" cy="823912"/>
          </a:xfrm>
        </p:spPr>
        <p:txBody>
          <a:bodyPr/>
          <a:lstStyle/>
          <a:p>
            <a:r>
              <a:rPr lang="is-IS" dirty="0"/>
              <a:t>Siðareglur FIFA</a:t>
            </a:r>
            <a:endParaRPr lang="en-US" dirty="0"/>
          </a:p>
        </p:txBody>
      </p:sp>
      <p:sp>
        <p:nvSpPr>
          <p:cNvPr id="5" name="Text Placeholder 4">
            <a:extLst>
              <a:ext uri="{FF2B5EF4-FFF2-40B4-BE49-F238E27FC236}">
                <a16:creationId xmlns:a16="http://schemas.microsoft.com/office/drawing/2014/main" id="{6B519E64-862D-4501-88AC-AAF0823E8274}"/>
              </a:ext>
            </a:extLst>
          </p:cNvPr>
          <p:cNvSpPr>
            <a:spLocks noGrp="1"/>
          </p:cNvSpPr>
          <p:nvPr>
            <p:ph type="body" idx="1"/>
          </p:nvPr>
        </p:nvSpPr>
        <p:spPr>
          <a:xfrm>
            <a:off x="1334827" y="1458410"/>
            <a:ext cx="5679431" cy="984957"/>
          </a:xfrm>
        </p:spPr>
        <p:txBody>
          <a:bodyPr/>
          <a:lstStyle/>
          <a:p>
            <a:r>
              <a:rPr lang="en-US" b="1" dirty="0" err="1">
                <a:hlinkClick r:id="rId3"/>
              </a:rPr>
              <a:t>Dreifibréf</a:t>
            </a:r>
            <a:r>
              <a:rPr lang="en-US" b="1" dirty="0">
                <a:hlinkClick r:id="rId3"/>
              </a:rPr>
              <a:t> nr. 2/2023</a:t>
            </a:r>
            <a:endParaRPr lang="en-US" b="1" dirty="0"/>
          </a:p>
          <a:p>
            <a:r>
              <a:rPr lang="en-US" b="1" dirty="0" err="1">
                <a:hlinkClick r:id="rId4"/>
              </a:rPr>
              <a:t>Dreifibréf</a:t>
            </a:r>
            <a:r>
              <a:rPr lang="en-US" b="1" dirty="0">
                <a:hlinkClick r:id="rId4"/>
              </a:rPr>
              <a:t> nr. 3/2023</a:t>
            </a:r>
            <a:endParaRPr lang="en-US" b="1" dirty="0"/>
          </a:p>
        </p:txBody>
      </p:sp>
      <p:sp>
        <p:nvSpPr>
          <p:cNvPr id="6" name="Content Placeholder 5">
            <a:extLst>
              <a:ext uri="{FF2B5EF4-FFF2-40B4-BE49-F238E27FC236}">
                <a16:creationId xmlns:a16="http://schemas.microsoft.com/office/drawing/2014/main" id="{21A04457-DB3C-4B4D-B335-E1FA41CE8C80}"/>
              </a:ext>
            </a:extLst>
          </p:cNvPr>
          <p:cNvSpPr>
            <a:spLocks noGrp="1"/>
          </p:cNvSpPr>
          <p:nvPr>
            <p:ph sz="half" idx="2"/>
          </p:nvPr>
        </p:nvSpPr>
        <p:spPr>
          <a:xfrm>
            <a:off x="1334827" y="2489666"/>
            <a:ext cx="10515599" cy="4456253"/>
          </a:xfrm>
        </p:spPr>
        <p:txBody>
          <a:bodyPr>
            <a:normAutofit/>
          </a:bodyPr>
          <a:lstStyle/>
          <a:p>
            <a:r>
              <a:rPr lang="is-IS" dirty="0"/>
              <a:t>Samræmt fyrirkomulag leikmannaskipta í Íslandsmótum meistaraflokka og í bikarkeppnum KSÍ í meistaraflokki. </a:t>
            </a:r>
          </a:p>
          <a:p>
            <a:pPr lvl="1"/>
            <a:r>
              <a:rPr lang="is-IS" i="1" dirty="0"/>
              <a:t>Heimilt er að setja 5 varamenn inn á í leik. Í hverjum leik er heimilt að nota að hámarki þrjár leikstöðvanir til skiptinga en einnig má nýta leikhléið til skiptinga. Sé leikur framlengdur má hvort lið nota einn varamann til viðbótar með því að nota eina l</a:t>
            </a:r>
            <a:endParaRPr lang="is-IS" dirty="0"/>
          </a:p>
        </p:txBody>
      </p:sp>
      <p:pic>
        <p:nvPicPr>
          <p:cNvPr id="3" name="Picture 2">
            <a:extLst>
              <a:ext uri="{FF2B5EF4-FFF2-40B4-BE49-F238E27FC236}">
                <a16:creationId xmlns:a16="http://schemas.microsoft.com/office/drawing/2014/main" id="{CBD29252-0D52-5812-0F44-D2828BEF1F68}"/>
              </a:ext>
            </a:extLst>
          </p:cNvPr>
          <p:cNvPicPr>
            <a:picLocks noChangeAspect="1"/>
          </p:cNvPicPr>
          <p:nvPr/>
        </p:nvPicPr>
        <p:blipFill>
          <a:blip r:embed="rId5"/>
          <a:stretch>
            <a:fillRect/>
          </a:stretch>
        </p:blipFill>
        <p:spPr>
          <a:xfrm>
            <a:off x="159901" y="1458410"/>
            <a:ext cx="11334382" cy="4456253"/>
          </a:xfrm>
          <a:prstGeom prst="rect">
            <a:avLst/>
          </a:prstGeom>
        </p:spPr>
      </p:pic>
    </p:spTree>
    <p:extLst>
      <p:ext uri="{BB962C8B-B14F-4D97-AF65-F5344CB8AC3E}">
        <p14:creationId xmlns:p14="http://schemas.microsoft.com/office/powerpoint/2010/main" val="155949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426353-916D-4EF1-A7EE-ACEA923BE0A8}"/>
              </a:ext>
            </a:extLst>
          </p:cNvPr>
          <p:cNvSpPr>
            <a:spLocks noGrp="1"/>
          </p:cNvSpPr>
          <p:nvPr>
            <p:ph type="title"/>
          </p:nvPr>
        </p:nvSpPr>
        <p:spPr>
          <a:xfrm>
            <a:off x="978683" y="523540"/>
            <a:ext cx="10515600" cy="823912"/>
          </a:xfrm>
        </p:spPr>
        <p:txBody>
          <a:bodyPr/>
          <a:lstStyle/>
          <a:p>
            <a:r>
              <a:rPr lang="is-IS" dirty="0"/>
              <a:t>Siðareglur frh.</a:t>
            </a:r>
            <a:endParaRPr lang="en-US" dirty="0"/>
          </a:p>
        </p:txBody>
      </p:sp>
      <p:sp>
        <p:nvSpPr>
          <p:cNvPr id="6" name="Content Placeholder 5">
            <a:extLst>
              <a:ext uri="{FF2B5EF4-FFF2-40B4-BE49-F238E27FC236}">
                <a16:creationId xmlns:a16="http://schemas.microsoft.com/office/drawing/2014/main" id="{21A04457-DB3C-4B4D-B335-E1FA41CE8C80}"/>
              </a:ext>
            </a:extLst>
          </p:cNvPr>
          <p:cNvSpPr>
            <a:spLocks noGrp="1"/>
          </p:cNvSpPr>
          <p:nvPr>
            <p:ph sz="half" idx="2"/>
          </p:nvPr>
        </p:nvSpPr>
        <p:spPr>
          <a:xfrm>
            <a:off x="838200" y="1519759"/>
            <a:ext cx="10515599" cy="4814701"/>
          </a:xfrm>
        </p:spPr>
        <p:txBody>
          <a:bodyPr>
            <a:normAutofit/>
          </a:bodyPr>
          <a:lstStyle/>
          <a:p>
            <a:r>
              <a:rPr lang="is-IS" b="1" dirty="0"/>
              <a:t>Tilkynningarskylda í 12. gr.</a:t>
            </a:r>
            <a:r>
              <a:rPr lang="is-IS" dirty="0"/>
              <a:t>:</a:t>
            </a:r>
          </a:p>
          <a:p>
            <a:pPr lvl="1"/>
            <a:r>
              <a:rPr lang="en-US" dirty="0"/>
              <a:t>Sá </a:t>
            </a:r>
            <a:r>
              <a:rPr lang="en-US" dirty="0" err="1"/>
              <a:t>sem</a:t>
            </a:r>
            <a:r>
              <a:rPr lang="en-US" dirty="0"/>
              <a:t> </a:t>
            </a:r>
            <a:r>
              <a:rPr lang="en-US" dirty="0" err="1"/>
              <a:t>bundinn</a:t>
            </a:r>
            <a:r>
              <a:rPr lang="en-US" dirty="0"/>
              <a:t> er </a:t>
            </a:r>
            <a:r>
              <a:rPr lang="en-US" dirty="0" err="1"/>
              <a:t>af</a:t>
            </a:r>
            <a:r>
              <a:rPr lang="en-US" dirty="0"/>
              <a:t> </a:t>
            </a:r>
            <a:r>
              <a:rPr lang="en-US" dirty="0" err="1"/>
              <a:t>siðareglum</a:t>
            </a:r>
            <a:r>
              <a:rPr lang="en-US" dirty="0"/>
              <a:t> </a:t>
            </a:r>
            <a:r>
              <a:rPr lang="en-US" dirty="0" err="1"/>
              <a:t>þessum</a:t>
            </a:r>
            <a:r>
              <a:rPr lang="en-US" dirty="0"/>
              <a:t> </a:t>
            </a:r>
            <a:r>
              <a:rPr lang="en-US" dirty="0" err="1"/>
              <a:t>skv</a:t>
            </a:r>
            <a:r>
              <a:rPr lang="en-US" dirty="0"/>
              <a:t>. </a:t>
            </a:r>
            <a:r>
              <a:rPr lang="en-US" dirty="0" err="1"/>
              <a:t>grein</a:t>
            </a:r>
            <a:r>
              <a:rPr lang="en-US" dirty="0"/>
              <a:t> 1.1 </a:t>
            </a:r>
            <a:r>
              <a:rPr lang="en-US" dirty="0" err="1"/>
              <a:t>skal</a:t>
            </a:r>
            <a:r>
              <a:rPr lang="en-US" dirty="0"/>
              <a:t> </a:t>
            </a:r>
            <a:r>
              <a:rPr lang="en-US" dirty="0" err="1"/>
              <a:t>tilkynna</a:t>
            </a:r>
            <a:r>
              <a:rPr lang="en-US" dirty="0"/>
              <a:t> </a:t>
            </a:r>
            <a:r>
              <a:rPr lang="en-US" dirty="0" err="1"/>
              <a:t>beint</a:t>
            </a:r>
            <a:r>
              <a:rPr lang="en-US" dirty="0"/>
              <a:t> </a:t>
            </a:r>
            <a:r>
              <a:rPr lang="en-US" dirty="0" err="1"/>
              <a:t>til</a:t>
            </a:r>
            <a:r>
              <a:rPr lang="en-US" dirty="0"/>
              <a:t> </a:t>
            </a:r>
            <a:r>
              <a:rPr lang="en-US" dirty="0" err="1"/>
              <a:t>Siðanefndar</a:t>
            </a:r>
            <a:r>
              <a:rPr lang="en-US" dirty="0"/>
              <a:t> KSÍ </a:t>
            </a:r>
            <a:r>
              <a:rPr lang="en-US" dirty="0" err="1"/>
              <a:t>eða</a:t>
            </a:r>
            <a:r>
              <a:rPr lang="en-US" dirty="0"/>
              <a:t> </a:t>
            </a:r>
            <a:r>
              <a:rPr lang="en-US" dirty="0" err="1"/>
              <a:t>skrifstofu</a:t>
            </a:r>
            <a:r>
              <a:rPr lang="en-US" dirty="0"/>
              <a:t> KSÍ um </a:t>
            </a:r>
            <a:r>
              <a:rPr lang="en-US" dirty="0" err="1"/>
              <a:t>brot</a:t>
            </a:r>
            <a:r>
              <a:rPr lang="en-US" dirty="0"/>
              <a:t> á </a:t>
            </a:r>
            <a:r>
              <a:rPr lang="en-US" dirty="0" err="1"/>
              <a:t>reglunum</a:t>
            </a:r>
            <a:r>
              <a:rPr lang="en-US" dirty="0"/>
              <a:t> </a:t>
            </a:r>
            <a:r>
              <a:rPr lang="en-US" dirty="0" err="1"/>
              <a:t>sem</a:t>
            </a:r>
            <a:r>
              <a:rPr lang="en-US" dirty="0"/>
              <a:t> </a:t>
            </a:r>
            <a:r>
              <a:rPr lang="en-US" dirty="0" err="1"/>
              <a:t>hann</a:t>
            </a:r>
            <a:r>
              <a:rPr lang="en-US" dirty="0"/>
              <a:t> </a:t>
            </a:r>
            <a:r>
              <a:rPr lang="en-US" dirty="0" err="1"/>
              <a:t>verður</a:t>
            </a:r>
            <a:r>
              <a:rPr lang="en-US" dirty="0"/>
              <a:t> </a:t>
            </a:r>
            <a:r>
              <a:rPr lang="en-US" dirty="0" err="1"/>
              <a:t>áskynja</a:t>
            </a:r>
            <a:r>
              <a:rPr lang="en-US" dirty="0"/>
              <a:t> um. </a:t>
            </a:r>
            <a:r>
              <a:rPr lang="is-IS" dirty="0"/>
              <a:t>KSÍ eða í bikarkeppni neðri deilda að loknum 8 liða úrslitum gilda þó í báðum keppnum.</a:t>
            </a:r>
          </a:p>
          <a:p>
            <a:pPr lvl="1"/>
            <a:r>
              <a:rPr lang="is-IS" dirty="0"/>
              <a:t>Sjálfstætt brot að tilkynna ekki.</a:t>
            </a:r>
          </a:p>
          <a:p>
            <a:pPr lvl="2"/>
            <a:r>
              <a:rPr lang="is-IS" dirty="0"/>
              <a:t>CAS 2018/A/5920 (Emanuel Briffa gegn UEFA)</a:t>
            </a:r>
          </a:p>
          <a:p>
            <a:r>
              <a:rPr lang="is-IS" b="1" dirty="0"/>
              <a:t>Mál hjá KSÍ árið 2025</a:t>
            </a:r>
          </a:p>
          <a:p>
            <a:pPr lvl="1"/>
            <a:r>
              <a:rPr lang="is-IS" dirty="0"/>
              <a:t>Ekki útilokað að slíkt mál komi hér upp – mikill uppgangur í veðmálastarfsemi.</a:t>
            </a:r>
          </a:p>
          <a:p>
            <a:pPr lvl="2"/>
            <a:r>
              <a:rPr lang="is-IS" dirty="0"/>
              <a:t>Mál aga- og úrskurðarnefndar KSÍ nr. 1/2025</a:t>
            </a:r>
          </a:p>
          <a:p>
            <a:pPr lvl="2"/>
            <a:r>
              <a:rPr lang="is-IS" dirty="0"/>
              <a:t>Mál aga- og úrskurðarnefndar KSÍ nr. 2/2025</a:t>
            </a:r>
          </a:p>
          <a:p>
            <a:pPr lvl="2"/>
            <a:r>
              <a:rPr lang="is-IS" dirty="0"/>
              <a:t>Sameiginlegt verkefni okkar í hreyfingunni að gæta að ímynd og heilindum leiksins.</a:t>
            </a:r>
          </a:p>
          <a:p>
            <a:pPr lvl="3"/>
            <a:r>
              <a:rPr lang="is-IS" dirty="0"/>
              <a:t>Fræðsla fyrir iðkendur, starfsfólk, foreldra.</a:t>
            </a:r>
          </a:p>
          <a:p>
            <a:pPr lvl="3"/>
            <a:r>
              <a:rPr lang="is-IS" dirty="0"/>
              <a:t>Ákvæði í samninga og ráðningarsamninga um veðmál.</a:t>
            </a:r>
          </a:p>
          <a:p>
            <a:pPr lvl="3"/>
            <a:r>
              <a:rPr lang="is-IS" dirty="0"/>
              <a:t>Leikskýrslur og innherjaupplýsingar.</a:t>
            </a:r>
          </a:p>
        </p:txBody>
      </p:sp>
    </p:spTree>
    <p:extLst>
      <p:ext uri="{BB962C8B-B14F-4D97-AF65-F5344CB8AC3E}">
        <p14:creationId xmlns:p14="http://schemas.microsoft.com/office/powerpoint/2010/main" val="61710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426353-916D-4EF1-A7EE-ACEA923BE0A8}"/>
              </a:ext>
            </a:extLst>
          </p:cNvPr>
          <p:cNvSpPr>
            <a:spLocks noGrp="1"/>
          </p:cNvSpPr>
          <p:nvPr>
            <p:ph type="title"/>
          </p:nvPr>
        </p:nvSpPr>
        <p:spPr>
          <a:xfrm>
            <a:off x="836606" y="762866"/>
            <a:ext cx="10515600" cy="823912"/>
          </a:xfrm>
        </p:spPr>
        <p:txBody>
          <a:bodyPr>
            <a:normAutofit/>
          </a:bodyPr>
          <a:lstStyle/>
          <a:p>
            <a:r>
              <a:rPr lang="is-IS" dirty="0"/>
              <a:t>Hættur tengdar veðmálastarfsemi</a:t>
            </a:r>
            <a:endParaRPr lang="en-US" sz="2200" dirty="0"/>
          </a:p>
        </p:txBody>
      </p:sp>
      <p:sp>
        <p:nvSpPr>
          <p:cNvPr id="5" name="Text Placeholder 4">
            <a:extLst>
              <a:ext uri="{FF2B5EF4-FFF2-40B4-BE49-F238E27FC236}">
                <a16:creationId xmlns:a16="http://schemas.microsoft.com/office/drawing/2014/main" id="{6B519E64-862D-4501-88AC-AAF0823E8274}"/>
              </a:ext>
            </a:extLst>
          </p:cNvPr>
          <p:cNvSpPr>
            <a:spLocks noGrp="1"/>
          </p:cNvSpPr>
          <p:nvPr>
            <p:ph type="body" idx="1"/>
          </p:nvPr>
        </p:nvSpPr>
        <p:spPr>
          <a:xfrm>
            <a:off x="917630" y="1334582"/>
            <a:ext cx="10434576" cy="823912"/>
          </a:xfrm>
        </p:spPr>
        <p:txBody>
          <a:bodyPr/>
          <a:lstStyle/>
          <a:p>
            <a:r>
              <a:rPr lang="is-IS" b="1" dirty="0"/>
              <a:t>Áhættumat ríkislögreglustjóra á skipulagðri glæpastarfsemi</a:t>
            </a:r>
            <a:endParaRPr lang="en-US" b="1" dirty="0"/>
          </a:p>
        </p:txBody>
      </p:sp>
      <p:sp>
        <p:nvSpPr>
          <p:cNvPr id="6" name="Content Placeholder 5">
            <a:extLst>
              <a:ext uri="{FF2B5EF4-FFF2-40B4-BE49-F238E27FC236}">
                <a16:creationId xmlns:a16="http://schemas.microsoft.com/office/drawing/2014/main" id="{21A04457-DB3C-4B4D-B335-E1FA41CE8C80}"/>
              </a:ext>
            </a:extLst>
          </p:cNvPr>
          <p:cNvSpPr>
            <a:spLocks noGrp="1"/>
          </p:cNvSpPr>
          <p:nvPr>
            <p:ph sz="half" idx="2"/>
          </p:nvPr>
        </p:nvSpPr>
        <p:spPr>
          <a:xfrm>
            <a:off x="836606" y="2158494"/>
            <a:ext cx="5668366" cy="3127324"/>
          </a:xfrm>
        </p:spPr>
        <p:txBody>
          <a:bodyPr>
            <a:noAutofit/>
          </a:bodyPr>
          <a:lstStyle/>
          <a:p>
            <a:pPr marL="0" indent="0">
              <a:buNone/>
            </a:pPr>
            <a:endParaRPr lang="is-IS" sz="2200" dirty="0"/>
          </a:p>
        </p:txBody>
      </p:sp>
      <p:sp>
        <p:nvSpPr>
          <p:cNvPr id="2" name="Content Placeholder 5">
            <a:extLst>
              <a:ext uri="{FF2B5EF4-FFF2-40B4-BE49-F238E27FC236}">
                <a16:creationId xmlns:a16="http://schemas.microsoft.com/office/drawing/2014/main" id="{518B5986-77AF-2956-FEDD-8B11C8DFA186}"/>
              </a:ext>
            </a:extLst>
          </p:cNvPr>
          <p:cNvSpPr txBox="1">
            <a:spLocks/>
          </p:cNvSpPr>
          <p:nvPr/>
        </p:nvSpPr>
        <p:spPr>
          <a:xfrm>
            <a:off x="6309184" y="2154450"/>
            <a:ext cx="5668366" cy="43852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0000"/>
              </a:buClr>
              <a:buFont typeface="Arial" panose="020B0604020202020204" pitchFamily="34" charset="0"/>
              <a:buChar char="•"/>
              <a:defRPr sz="2200" b="0" i="0" kern="1200">
                <a:solidFill>
                  <a:schemeClr val="tx1"/>
                </a:solidFill>
                <a:latin typeface="Aribau Grotesk Light" pitchFamily="2" charset="0"/>
                <a:ea typeface="+mn-ea"/>
                <a:cs typeface="+mn-cs"/>
              </a:defRPr>
            </a:lvl1pPr>
            <a:lvl2pPr marL="685800" indent="-228600" algn="l" defTabSz="914400" rtl="0" eaLnBrk="1" latinLnBrk="0" hangingPunct="1">
              <a:lnSpc>
                <a:spcPct val="90000"/>
              </a:lnSpc>
              <a:spcBef>
                <a:spcPts val="500"/>
              </a:spcBef>
              <a:buClr>
                <a:srgbClr val="E00000"/>
              </a:buClr>
              <a:buFont typeface="Arial" panose="020B0604020202020204" pitchFamily="34" charset="0"/>
              <a:buChar char="•"/>
              <a:defRPr sz="2000" b="0" i="0" kern="1200">
                <a:solidFill>
                  <a:schemeClr val="tx1"/>
                </a:solidFill>
                <a:latin typeface="Aribau Grotesk Light" pitchFamily="2" charset="0"/>
                <a:ea typeface="+mn-ea"/>
                <a:cs typeface="+mn-cs"/>
              </a:defRPr>
            </a:lvl2pPr>
            <a:lvl3pPr marL="1143000" indent="-228600" algn="l" defTabSz="914400" rtl="0" eaLnBrk="1" latinLnBrk="0" hangingPunct="1">
              <a:lnSpc>
                <a:spcPct val="90000"/>
              </a:lnSpc>
              <a:spcBef>
                <a:spcPts val="500"/>
              </a:spcBef>
              <a:buClr>
                <a:srgbClr val="E00000"/>
              </a:buClr>
              <a:buFont typeface="Arial" panose="020B0604020202020204" pitchFamily="34" charset="0"/>
              <a:buChar char="•"/>
              <a:defRPr sz="1800" b="0" i="0" kern="1200">
                <a:solidFill>
                  <a:schemeClr val="tx1"/>
                </a:solidFill>
                <a:latin typeface="Aribau Grotesk Light" pitchFamily="2" charset="0"/>
                <a:ea typeface="+mn-ea"/>
                <a:cs typeface="+mn-cs"/>
              </a:defRPr>
            </a:lvl3pPr>
            <a:lvl4pPr marL="1600200" indent="-228600" algn="l" defTabSz="914400" rtl="0" eaLnBrk="1" latinLnBrk="0" hangingPunct="1">
              <a:lnSpc>
                <a:spcPct val="90000"/>
              </a:lnSpc>
              <a:spcBef>
                <a:spcPts val="500"/>
              </a:spcBef>
              <a:buClr>
                <a:srgbClr val="E00000"/>
              </a:buClr>
              <a:buFont typeface="Arial" panose="020B0604020202020204" pitchFamily="34" charset="0"/>
              <a:buChar char="•"/>
              <a:defRPr sz="1600" b="0" i="0" kern="1200">
                <a:solidFill>
                  <a:schemeClr val="tx1"/>
                </a:solidFill>
                <a:latin typeface="Aribau Grotesk Light" pitchFamily="2" charset="0"/>
                <a:ea typeface="+mn-ea"/>
                <a:cs typeface="+mn-cs"/>
              </a:defRPr>
            </a:lvl4pPr>
            <a:lvl5pPr marL="2057400" indent="-228600" algn="l" defTabSz="914400" rtl="0" eaLnBrk="1" latinLnBrk="0" hangingPunct="1">
              <a:lnSpc>
                <a:spcPct val="90000"/>
              </a:lnSpc>
              <a:spcBef>
                <a:spcPts val="500"/>
              </a:spcBef>
              <a:buClr>
                <a:srgbClr val="E00000"/>
              </a:buClr>
              <a:buFont typeface="Arial" panose="020B0604020202020204" pitchFamily="34" charset="0"/>
              <a:buChar char="•"/>
              <a:defRPr sz="1600" b="0" i="0" kern="1200">
                <a:solidFill>
                  <a:schemeClr val="tx1"/>
                </a:solidFill>
                <a:latin typeface="Aribau Grotesk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s-IS" sz="2400" b="1" dirty="0"/>
              <a:t>10. grein:</a:t>
            </a:r>
          </a:p>
          <a:p>
            <a:r>
              <a:rPr lang="is-IS" sz="2400" dirty="0"/>
              <a:t>Réttur til þingsetu (tillögu og málfrelsi):</a:t>
            </a:r>
          </a:p>
          <a:p>
            <a:pPr lvl="1"/>
            <a:r>
              <a:rPr lang="is-IS" sz="2200" dirty="0"/>
              <a:t>Samtök knattspyrnudómara, KÞÍ, ÍTF, LSÍ og Hagsmunasamtök knattspyrnukvenna</a:t>
            </a:r>
          </a:p>
          <a:p>
            <a:pPr marL="0" indent="0">
              <a:buFont typeface="Arial" panose="020B0604020202020204" pitchFamily="34" charset="0"/>
              <a:buNone/>
            </a:pPr>
            <a:r>
              <a:rPr lang="is-IS" sz="2400" b="1" dirty="0"/>
              <a:t>12. grein:</a:t>
            </a:r>
          </a:p>
          <a:p>
            <a:r>
              <a:rPr lang="is-IS" sz="2400" dirty="0"/>
              <a:t>Kjörbréfanefnd og kjörnefnd sameinaðar</a:t>
            </a:r>
          </a:p>
          <a:p>
            <a:pPr marL="0" indent="0">
              <a:buNone/>
            </a:pPr>
            <a:r>
              <a:rPr lang="is-IS" sz="2400" b="1" dirty="0"/>
              <a:t>14. grein:</a:t>
            </a:r>
          </a:p>
          <a:p>
            <a:r>
              <a:rPr lang="is-IS" sz="2200" dirty="0"/>
              <a:t>Heimild til að framkvæma kosningar með rafrænum hætti</a:t>
            </a:r>
          </a:p>
        </p:txBody>
      </p:sp>
      <p:pic>
        <p:nvPicPr>
          <p:cNvPr id="7" name="Picture 6" descr="A screen shot of a computer">
            <a:extLst>
              <a:ext uri="{FF2B5EF4-FFF2-40B4-BE49-F238E27FC236}">
                <a16:creationId xmlns:a16="http://schemas.microsoft.com/office/drawing/2014/main" id="{2C16FD8E-DB9F-3910-71AD-BB5496F3C928}"/>
              </a:ext>
            </a:extLst>
          </p:cNvPr>
          <p:cNvPicPr>
            <a:picLocks noChangeAspect="1"/>
          </p:cNvPicPr>
          <p:nvPr/>
        </p:nvPicPr>
        <p:blipFill>
          <a:blip r:embed="rId3"/>
          <a:stretch>
            <a:fillRect/>
          </a:stretch>
        </p:blipFill>
        <p:spPr>
          <a:xfrm>
            <a:off x="836606" y="2162538"/>
            <a:ext cx="10818119" cy="4491574"/>
          </a:xfrm>
          <a:prstGeom prst="rect">
            <a:avLst/>
          </a:prstGeom>
        </p:spPr>
      </p:pic>
    </p:spTree>
    <p:extLst>
      <p:ext uri="{BB962C8B-B14F-4D97-AF65-F5344CB8AC3E}">
        <p14:creationId xmlns:p14="http://schemas.microsoft.com/office/powerpoint/2010/main" val="2435740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426353-916D-4EF1-A7EE-ACEA923BE0A8}"/>
              </a:ext>
            </a:extLst>
          </p:cNvPr>
          <p:cNvSpPr>
            <a:spLocks noGrp="1"/>
          </p:cNvSpPr>
          <p:nvPr>
            <p:ph type="title"/>
          </p:nvPr>
        </p:nvSpPr>
        <p:spPr>
          <a:xfrm>
            <a:off x="838200" y="385136"/>
            <a:ext cx="10515600" cy="823912"/>
          </a:xfrm>
        </p:spPr>
        <p:txBody>
          <a:bodyPr>
            <a:normAutofit/>
          </a:bodyPr>
          <a:lstStyle/>
          <a:p>
            <a:r>
              <a:rPr lang="en-US" sz="2200" dirty="0" err="1"/>
              <a:t>Auglýsingar</a:t>
            </a:r>
            <a:r>
              <a:rPr lang="en-US" sz="2200" dirty="0"/>
              <a:t> </a:t>
            </a:r>
            <a:r>
              <a:rPr lang="en-US" sz="2200" dirty="0" err="1"/>
              <a:t>veðmálafyrirtækja</a:t>
            </a:r>
            <a:endParaRPr lang="en-US" sz="2200" dirty="0"/>
          </a:p>
        </p:txBody>
      </p:sp>
      <p:sp>
        <p:nvSpPr>
          <p:cNvPr id="5" name="Text Placeholder 4">
            <a:extLst>
              <a:ext uri="{FF2B5EF4-FFF2-40B4-BE49-F238E27FC236}">
                <a16:creationId xmlns:a16="http://schemas.microsoft.com/office/drawing/2014/main" id="{6B519E64-862D-4501-88AC-AAF0823E8274}"/>
              </a:ext>
            </a:extLst>
          </p:cNvPr>
          <p:cNvSpPr>
            <a:spLocks noGrp="1"/>
          </p:cNvSpPr>
          <p:nvPr>
            <p:ph type="body" idx="1"/>
          </p:nvPr>
        </p:nvSpPr>
        <p:spPr>
          <a:xfrm>
            <a:off x="858785" y="843528"/>
            <a:ext cx="5157787" cy="823912"/>
          </a:xfrm>
        </p:spPr>
        <p:txBody>
          <a:bodyPr/>
          <a:lstStyle/>
          <a:p>
            <a:endParaRPr lang="en-US" b="1" dirty="0"/>
          </a:p>
        </p:txBody>
      </p:sp>
      <p:pic>
        <p:nvPicPr>
          <p:cNvPr id="8" name="Picture 7" descr="A person looking to the side&#10;&#10;AI-generated content may be incorrect.">
            <a:extLst>
              <a:ext uri="{FF2B5EF4-FFF2-40B4-BE49-F238E27FC236}">
                <a16:creationId xmlns:a16="http://schemas.microsoft.com/office/drawing/2014/main" id="{CA517C92-6807-A911-C196-E15BBA90E59A}"/>
              </a:ext>
            </a:extLst>
          </p:cNvPr>
          <p:cNvPicPr>
            <a:picLocks noChangeAspect="1"/>
          </p:cNvPicPr>
          <p:nvPr/>
        </p:nvPicPr>
        <p:blipFill>
          <a:blip r:embed="rId3"/>
          <a:stretch>
            <a:fillRect/>
          </a:stretch>
        </p:blipFill>
        <p:spPr>
          <a:xfrm>
            <a:off x="641220" y="1255484"/>
            <a:ext cx="2019554" cy="4378271"/>
          </a:xfrm>
          <a:prstGeom prst="rect">
            <a:avLst/>
          </a:prstGeom>
        </p:spPr>
      </p:pic>
      <p:pic>
        <p:nvPicPr>
          <p:cNvPr id="10" name="Picture 9" descr="A group of people in blue uniforms&#10;&#10;AI-generated content may be incorrect.">
            <a:extLst>
              <a:ext uri="{FF2B5EF4-FFF2-40B4-BE49-F238E27FC236}">
                <a16:creationId xmlns:a16="http://schemas.microsoft.com/office/drawing/2014/main" id="{CEAAAAB6-D4B1-843D-3E61-7AAACB6CC492}"/>
              </a:ext>
            </a:extLst>
          </p:cNvPr>
          <p:cNvPicPr>
            <a:picLocks noChangeAspect="1"/>
          </p:cNvPicPr>
          <p:nvPr/>
        </p:nvPicPr>
        <p:blipFill>
          <a:blip r:embed="rId4"/>
          <a:stretch>
            <a:fillRect/>
          </a:stretch>
        </p:blipFill>
        <p:spPr>
          <a:xfrm>
            <a:off x="3812735" y="1255484"/>
            <a:ext cx="2019554" cy="4396307"/>
          </a:xfrm>
          <a:prstGeom prst="rect">
            <a:avLst/>
          </a:prstGeom>
        </p:spPr>
      </p:pic>
      <p:pic>
        <p:nvPicPr>
          <p:cNvPr id="12" name="Picture 11" descr="A screen shot of a screen&#10;&#10;AI-generated content may be incorrect.">
            <a:extLst>
              <a:ext uri="{FF2B5EF4-FFF2-40B4-BE49-F238E27FC236}">
                <a16:creationId xmlns:a16="http://schemas.microsoft.com/office/drawing/2014/main" id="{4D4F2396-B257-837E-8ADA-E55FBC5D5731}"/>
              </a:ext>
            </a:extLst>
          </p:cNvPr>
          <p:cNvPicPr>
            <a:picLocks noChangeAspect="1"/>
          </p:cNvPicPr>
          <p:nvPr/>
        </p:nvPicPr>
        <p:blipFill>
          <a:blip r:embed="rId5"/>
          <a:stretch>
            <a:fillRect/>
          </a:stretch>
        </p:blipFill>
        <p:spPr>
          <a:xfrm>
            <a:off x="6741052" y="1315690"/>
            <a:ext cx="2019554" cy="4378270"/>
          </a:xfrm>
          <a:prstGeom prst="rect">
            <a:avLst/>
          </a:prstGeom>
        </p:spPr>
      </p:pic>
      <p:pic>
        <p:nvPicPr>
          <p:cNvPr id="16" name="Content Placeholder 15" descr="A person in a blue jersey&#10;&#10;AI-generated content may be incorrect.">
            <a:extLst>
              <a:ext uri="{FF2B5EF4-FFF2-40B4-BE49-F238E27FC236}">
                <a16:creationId xmlns:a16="http://schemas.microsoft.com/office/drawing/2014/main" id="{4A6BEF35-8468-EAE5-97EF-5B45F19D1131}"/>
              </a:ext>
            </a:extLst>
          </p:cNvPr>
          <p:cNvPicPr>
            <a:picLocks noGrp="1" noChangeAspect="1"/>
          </p:cNvPicPr>
          <p:nvPr>
            <p:ph sz="half" idx="2"/>
          </p:nvPr>
        </p:nvPicPr>
        <p:blipFill>
          <a:blip r:embed="rId6"/>
          <a:stretch>
            <a:fillRect/>
          </a:stretch>
        </p:blipFill>
        <p:spPr>
          <a:xfrm>
            <a:off x="9420147" y="1315690"/>
            <a:ext cx="2019554" cy="4378270"/>
          </a:xfrm>
        </p:spPr>
      </p:pic>
    </p:spTree>
    <p:extLst>
      <p:ext uri="{BB962C8B-B14F-4D97-AF65-F5344CB8AC3E}">
        <p14:creationId xmlns:p14="http://schemas.microsoft.com/office/powerpoint/2010/main" val="875979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426353-916D-4EF1-A7EE-ACEA923BE0A8}"/>
              </a:ext>
            </a:extLst>
          </p:cNvPr>
          <p:cNvSpPr>
            <a:spLocks noGrp="1"/>
          </p:cNvSpPr>
          <p:nvPr>
            <p:ph type="title"/>
          </p:nvPr>
        </p:nvSpPr>
        <p:spPr>
          <a:xfrm>
            <a:off x="858785" y="521182"/>
            <a:ext cx="10515600" cy="823912"/>
          </a:xfrm>
        </p:spPr>
        <p:txBody>
          <a:bodyPr>
            <a:normAutofit/>
          </a:bodyPr>
          <a:lstStyle/>
          <a:p>
            <a:r>
              <a:rPr lang="is-IS" dirty="0"/>
              <a:t>Auglýsingar veðmálafyrirtækja – gráa svæðið</a:t>
            </a:r>
            <a:endParaRPr lang="en-US" sz="2200" dirty="0"/>
          </a:p>
        </p:txBody>
      </p:sp>
      <p:sp>
        <p:nvSpPr>
          <p:cNvPr id="5" name="Text Placeholder 4">
            <a:extLst>
              <a:ext uri="{FF2B5EF4-FFF2-40B4-BE49-F238E27FC236}">
                <a16:creationId xmlns:a16="http://schemas.microsoft.com/office/drawing/2014/main" id="{6B519E64-862D-4501-88AC-AAF0823E8274}"/>
              </a:ext>
            </a:extLst>
          </p:cNvPr>
          <p:cNvSpPr>
            <a:spLocks noGrp="1"/>
          </p:cNvSpPr>
          <p:nvPr>
            <p:ph type="body" idx="1"/>
          </p:nvPr>
        </p:nvSpPr>
        <p:spPr>
          <a:xfrm>
            <a:off x="917630" y="1162612"/>
            <a:ext cx="5157787" cy="823912"/>
          </a:xfrm>
        </p:spPr>
        <p:txBody>
          <a:bodyPr/>
          <a:lstStyle/>
          <a:p>
            <a:endParaRPr lang="en-US" b="1" dirty="0"/>
          </a:p>
        </p:txBody>
      </p:sp>
      <p:pic>
        <p:nvPicPr>
          <p:cNvPr id="3" name="Content Placeholder 2" descr="An orange tickets on a blue surface&#10;&#10;AI-generated content may be incorrect.">
            <a:extLst>
              <a:ext uri="{FF2B5EF4-FFF2-40B4-BE49-F238E27FC236}">
                <a16:creationId xmlns:a16="http://schemas.microsoft.com/office/drawing/2014/main" id="{F19F4A25-2D12-F0BF-B7CC-7AB957B1FF64}"/>
              </a:ext>
            </a:extLst>
          </p:cNvPr>
          <p:cNvPicPr>
            <a:picLocks noGrp="1" noChangeAspect="1"/>
          </p:cNvPicPr>
          <p:nvPr>
            <p:ph sz="half" idx="2"/>
          </p:nvPr>
        </p:nvPicPr>
        <p:blipFill>
          <a:blip r:embed="rId3"/>
          <a:stretch>
            <a:fillRect/>
          </a:stretch>
        </p:blipFill>
        <p:spPr>
          <a:xfrm>
            <a:off x="7618582" y="1459738"/>
            <a:ext cx="3934657" cy="4852410"/>
          </a:xfrm>
        </p:spPr>
      </p:pic>
      <p:pic>
        <p:nvPicPr>
          <p:cNvPr id="8" name="Picture 7" descr="A screenshot of a football player&#10;&#10;AI-generated content may be incorrect.">
            <a:extLst>
              <a:ext uri="{FF2B5EF4-FFF2-40B4-BE49-F238E27FC236}">
                <a16:creationId xmlns:a16="http://schemas.microsoft.com/office/drawing/2014/main" id="{4602DF1F-907A-01C0-4D0A-738C80EAC25B}"/>
              </a:ext>
            </a:extLst>
          </p:cNvPr>
          <p:cNvPicPr>
            <a:picLocks noChangeAspect="1"/>
          </p:cNvPicPr>
          <p:nvPr/>
        </p:nvPicPr>
        <p:blipFill>
          <a:blip r:embed="rId4"/>
          <a:stretch>
            <a:fillRect/>
          </a:stretch>
        </p:blipFill>
        <p:spPr>
          <a:xfrm>
            <a:off x="4253205" y="1523858"/>
            <a:ext cx="2836189" cy="4873723"/>
          </a:xfrm>
          <a:prstGeom prst="rect">
            <a:avLst/>
          </a:prstGeom>
        </p:spPr>
      </p:pic>
      <p:pic>
        <p:nvPicPr>
          <p:cNvPr id="10" name="Picture 9" descr="A group of football players posing for a photo&#10;&#10;AI-generated content may be incorrect.">
            <a:extLst>
              <a:ext uri="{FF2B5EF4-FFF2-40B4-BE49-F238E27FC236}">
                <a16:creationId xmlns:a16="http://schemas.microsoft.com/office/drawing/2014/main" id="{F9239D24-2E05-CEB3-41D6-586CE4CC7329}"/>
              </a:ext>
            </a:extLst>
          </p:cNvPr>
          <p:cNvPicPr>
            <a:picLocks noChangeAspect="1"/>
          </p:cNvPicPr>
          <p:nvPr/>
        </p:nvPicPr>
        <p:blipFill>
          <a:blip r:embed="rId5"/>
          <a:stretch>
            <a:fillRect/>
          </a:stretch>
        </p:blipFill>
        <p:spPr>
          <a:xfrm>
            <a:off x="336702" y="1459738"/>
            <a:ext cx="3387315" cy="5001964"/>
          </a:xfrm>
          <a:prstGeom prst="rect">
            <a:avLst/>
          </a:prstGeom>
        </p:spPr>
      </p:pic>
    </p:spTree>
    <p:extLst>
      <p:ext uri="{BB962C8B-B14F-4D97-AF65-F5344CB8AC3E}">
        <p14:creationId xmlns:p14="http://schemas.microsoft.com/office/powerpoint/2010/main" val="3406455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426353-916D-4EF1-A7EE-ACEA923BE0A8}"/>
              </a:ext>
            </a:extLst>
          </p:cNvPr>
          <p:cNvSpPr>
            <a:spLocks noGrp="1"/>
          </p:cNvSpPr>
          <p:nvPr>
            <p:ph type="title"/>
          </p:nvPr>
        </p:nvSpPr>
        <p:spPr>
          <a:xfrm>
            <a:off x="858785" y="521182"/>
            <a:ext cx="10515600" cy="823912"/>
          </a:xfrm>
        </p:spPr>
        <p:txBody>
          <a:bodyPr>
            <a:normAutofit/>
          </a:bodyPr>
          <a:lstStyle/>
          <a:p>
            <a:r>
              <a:rPr lang="is-IS" dirty="0"/>
              <a:t>Hvað er til ráða?</a:t>
            </a:r>
            <a:endParaRPr lang="en-US" sz="2200" dirty="0"/>
          </a:p>
        </p:txBody>
      </p:sp>
      <p:sp>
        <p:nvSpPr>
          <p:cNvPr id="6" name="Content Placeholder 5">
            <a:extLst>
              <a:ext uri="{FF2B5EF4-FFF2-40B4-BE49-F238E27FC236}">
                <a16:creationId xmlns:a16="http://schemas.microsoft.com/office/drawing/2014/main" id="{21A04457-DB3C-4B4D-B335-E1FA41CE8C80}"/>
              </a:ext>
            </a:extLst>
          </p:cNvPr>
          <p:cNvSpPr>
            <a:spLocks noGrp="1"/>
          </p:cNvSpPr>
          <p:nvPr>
            <p:ph sz="half" idx="2"/>
          </p:nvPr>
        </p:nvSpPr>
        <p:spPr>
          <a:xfrm>
            <a:off x="858785" y="1417896"/>
            <a:ext cx="9673205" cy="4456622"/>
          </a:xfrm>
        </p:spPr>
        <p:txBody>
          <a:bodyPr>
            <a:noAutofit/>
          </a:bodyPr>
          <a:lstStyle/>
          <a:p>
            <a:pPr marL="0" indent="0">
              <a:buNone/>
            </a:pPr>
            <a:r>
              <a:rPr lang="is-IS" sz="2400" b="1" dirty="0"/>
              <a:t>Óheimil notkun á ímynd og vörmerkjum KSÍ, ÍTF og aðildarfélaga hefur áhrif á ímynd og rýrir verðmæti.</a:t>
            </a:r>
          </a:p>
          <a:p>
            <a:pPr marL="0" indent="0">
              <a:buNone/>
            </a:pPr>
            <a:endParaRPr lang="is-IS" sz="2400" b="1" dirty="0"/>
          </a:p>
          <a:p>
            <a:pPr marL="0" indent="0">
              <a:buNone/>
            </a:pPr>
            <a:r>
              <a:rPr lang="is-IS" sz="2400" b="1" dirty="0"/>
              <a:t>Lög nr. 38/2005 um happdrætti:</a:t>
            </a:r>
          </a:p>
          <a:p>
            <a:pPr marL="0" indent="0">
              <a:buNone/>
            </a:pPr>
            <a:endParaRPr lang="is-IS" sz="2400" b="1" dirty="0"/>
          </a:p>
          <a:p>
            <a:pPr marL="0" indent="0">
              <a:buNone/>
            </a:pPr>
            <a:r>
              <a:rPr lang="is-IS" sz="2400" b="1" dirty="0"/>
              <a:t>Lög nr. 45/1997 um vörumerki:</a:t>
            </a:r>
          </a:p>
          <a:p>
            <a:pPr marL="0" indent="0">
              <a:buNone/>
            </a:pPr>
            <a:endParaRPr lang="is-IS" sz="2400" b="1" dirty="0"/>
          </a:p>
          <a:p>
            <a:pPr marL="0" indent="0">
              <a:buNone/>
            </a:pPr>
            <a:r>
              <a:rPr lang="is-IS" sz="2400" b="1" dirty="0"/>
              <a:t>Lög nr. 57/2005 um eftirlit með viðskiptaháttum og markaðssetningu:</a:t>
            </a:r>
          </a:p>
        </p:txBody>
      </p:sp>
    </p:spTree>
    <p:extLst>
      <p:ext uri="{BB962C8B-B14F-4D97-AF65-F5344CB8AC3E}">
        <p14:creationId xmlns:p14="http://schemas.microsoft.com/office/powerpoint/2010/main" val="2498370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426353-916D-4EF1-A7EE-ACEA923BE0A8}"/>
              </a:ext>
            </a:extLst>
          </p:cNvPr>
          <p:cNvSpPr>
            <a:spLocks noGrp="1"/>
          </p:cNvSpPr>
          <p:nvPr>
            <p:ph type="title"/>
          </p:nvPr>
        </p:nvSpPr>
        <p:spPr>
          <a:xfrm>
            <a:off x="858785" y="521182"/>
            <a:ext cx="10515600" cy="823912"/>
          </a:xfrm>
        </p:spPr>
        <p:txBody>
          <a:bodyPr>
            <a:normAutofit/>
          </a:bodyPr>
          <a:lstStyle/>
          <a:p>
            <a:r>
              <a:rPr lang="is-IS" dirty="0"/>
              <a:t>Hvað er til ráða</a:t>
            </a:r>
            <a:endParaRPr lang="en-US" sz="2200" dirty="0"/>
          </a:p>
        </p:txBody>
      </p:sp>
      <p:sp>
        <p:nvSpPr>
          <p:cNvPr id="6" name="Content Placeholder 5">
            <a:extLst>
              <a:ext uri="{FF2B5EF4-FFF2-40B4-BE49-F238E27FC236}">
                <a16:creationId xmlns:a16="http://schemas.microsoft.com/office/drawing/2014/main" id="{21A04457-DB3C-4B4D-B335-E1FA41CE8C80}"/>
              </a:ext>
            </a:extLst>
          </p:cNvPr>
          <p:cNvSpPr>
            <a:spLocks noGrp="1"/>
          </p:cNvSpPr>
          <p:nvPr>
            <p:ph sz="half" idx="2"/>
          </p:nvPr>
        </p:nvSpPr>
        <p:spPr>
          <a:xfrm>
            <a:off x="917630" y="1875506"/>
            <a:ext cx="9673205" cy="4456622"/>
          </a:xfrm>
        </p:spPr>
        <p:txBody>
          <a:bodyPr>
            <a:noAutofit/>
          </a:bodyPr>
          <a:lstStyle/>
          <a:p>
            <a:pPr marL="0" indent="0">
              <a:buNone/>
            </a:pPr>
            <a:r>
              <a:rPr lang="is-IS" sz="2400" b="1" dirty="0"/>
              <a:t>Miðaskilmálar KSÍ:</a:t>
            </a:r>
          </a:p>
          <a:p>
            <a:pPr marL="0" indent="0" algn="just">
              <a:buNone/>
            </a:pPr>
            <a:r>
              <a:rPr lang="is-IS" sz="2400" i="1" dirty="0"/>
              <a:t>Ekki er heimilt að gefa, framselja eða nota miða frá KSÍ í markaðslegum tilgangi án heimildar KSÍ.</a:t>
            </a:r>
          </a:p>
          <a:p>
            <a:pPr marL="0" indent="0" algn="just">
              <a:buNone/>
            </a:pPr>
            <a:r>
              <a:rPr lang="is-IS" sz="2400" i="1" dirty="0"/>
              <a:t>Ekki er heimilt að taka upp mynd- eða hljóðefni á leikjum án leyfis KSÍ í öðrum tilgangi en til persónulegra nota.</a:t>
            </a:r>
          </a:p>
          <a:p>
            <a:pPr marL="0" indent="0" algn="just">
              <a:buNone/>
            </a:pPr>
            <a:r>
              <a:rPr lang="is-IS" sz="2400" i="1" dirty="0"/>
              <a:t>KSÍ áskilur sér rétt til að ógilda miða með öllu ef einstaklingur gerist sekur um brot á skilmálum þessum eða öðrum reglum sambandsins og Laugardalsvallar. Gerist miðahafi sekur um brot sem varða lög eða viðurlög í garð KSÍ verður sá og hinn sami látinn sæta ábyrgð í samræmi við lög og reglur. KSÍ áskilur sér rétt til að banna viðkomandi á leikjum sambandsins.</a:t>
            </a:r>
          </a:p>
        </p:txBody>
      </p:sp>
    </p:spTree>
    <p:extLst>
      <p:ext uri="{BB962C8B-B14F-4D97-AF65-F5344CB8AC3E}">
        <p14:creationId xmlns:p14="http://schemas.microsoft.com/office/powerpoint/2010/main" val="27370616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st">
      <a:majorFont>
        <a:latin typeface="Aribau Grotesk"/>
        <a:ea typeface=""/>
        <a:cs typeface=""/>
      </a:majorFont>
      <a:minorFont>
        <a:latin typeface="Aribau Grotes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SÍ. Breytingar á lögum og reglugerðum 2020" id="{D282BCEB-09A4-407F-A43C-5E11F46549A2}" vid="{0C5E2A5A-6890-4335-92D7-D8F9720CBA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fd8cbcb-09c0-4236-a13e-7fbb70fd22f0">
      <UserInfo>
        <DisplayName>KSÍ - Haukur Hinriksson</DisplayName>
        <AccountId>14</AccountId>
        <AccountType/>
      </UserInfo>
    </SharedWithUsers>
    <lcf76f155ced4ddcb4097134ff3c332f xmlns="4fe02e14-3cbf-4cff-81a0-41d957db7f6a">
      <Terms xmlns="http://schemas.microsoft.com/office/infopath/2007/PartnerControls"/>
    </lcf76f155ced4ddcb4097134ff3c332f>
    <TaxCatchAll xmlns="6fd8cbcb-09c0-4236-a13e-7fbb70fd22f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B7E720DF9C48E458F7F08EB54F750E7" ma:contentTypeVersion="18" ma:contentTypeDescription="Create a new document." ma:contentTypeScope="" ma:versionID="a711669d0aaf09b9d8b905fa9815d42f">
  <xsd:schema xmlns:xsd="http://www.w3.org/2001/XMLSchema" xmlns:xs="http://www.w3.org/2001/XMLSchema" xmlns:p="http://schemas.microsoft.com/office/2006/metadata/properties" xmlns:ns2="4fe02e14-3cbf-4cff-81a0-41d957db7f6a" xmlns:ns3="6fd8cbcb-09c0-4236-a13e-7fbb70fd22f0" targetNamespace="http://schemas.microsoft.com/office/2006/metadata/properties" ma:root="true" ma:fieldsID="adeb0e94a1c3b797b23936567524d3cb" ns2:_="" ns3:_="">
    <xsd:import namespace="4fe02e14-3cbf-4cff-81a0-41d957db7f6a"/>
    <xsd:import namespace="6fd8cbcb-09c0-4236-a13e-7fbb70fd22f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e02e14-3cbf-4cff-81a0-41d957db7f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Length (seconds)"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fdc27a2-a7ea-4258-b3cf-e7cd60bab10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d8cbcb-09c0-4236-a13e-7fbb70fd22f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d10a934-3a40-4ec4-bb71-cc1e4e34ed5f}" ma:internalName="TaxCatchAll" ma:showField="CatchAllData" ma:web="6fd8cbcb-09c0-4236-a13e-7fbb70fd22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E5AC5D-CEFD-4E49-BCBF-B158EAAC97F6}">
  <ds:schemaRefs>
    <ds:schemaRef ds:uri="http://schemas.microsoft.com/sharepoint/v3/contenttype/forms"/>
  </ds:schemaRefs>
</ds:datastoreItem>
</file>

<file path=customXml/itemProps2.xml><?xml version="1.0" encoding="utf-8"?>
<ds:datastoreItem xmlns:ds="http://schemas.openxmlformats.org/officeDocument/2006/customXml" ds:itemID="{C83B6EF8-983F-4316-9A69-D772ECDC8921}">
  <ds:schemaRefs>
    <ds:schemaRef ds:uri="http://purl.org/dc/terms/"/>
    <ds:schemaRef ds:uri="http://schemas.microsoft.com/office/infopath/2007/PartnerControls"/>
    <ds:schemaRef ds:uri="http://schemas.microsoft.com/office/2006/documentManagement/types"/>
    <ds:schemaRef ds:uri="http://www.w3.org/XML/1998/namespace"/>
    <ds:schemaRef ds:uri="8fef7a2a-8059-44f0-8144-efb679e16817"/>
    <ds:schemaRef ds:uri="http://schemas.microsoft.com/office/2006/metadata/properties"/>
    <ds:schemaRef ds:uri="http://purl.org/dc/elements/1.1/"/>
    <ds:schemaRef ds:uri="http://schemas.openxmlformats.org/package/2006/metadata/core-properties"/>
    <ds:schemaRef ds:uri="8e46d3e0-4cd2-4036-acf8-87ca8abba77a"/>
    <ds:schemaRef ds:uri="http://purl.org/dc/dcmitype/"/>
    <ds:schemaRef ds:uri="6fd8cbcb-09c0-4236-a13e-7fbb70fd22f0"/>
    <ds:schemaRef ds:uri="4fe02e14-3cbf-4cff-81a0-41d957db7f6a"/>
  </ds:schemaRefs>
</ds:datastoreItem>
</file>

<file path=customXml/itemProps3.xml><?xml version="1.0" encoding="utf-8"?>
<ds:datastoreItem xmlns:ds="http://schemas.openxmlformats.org/officeDocument/2006/customXml" ds:itemID="{8B9B26A1-875C-4C84-AABA-B2B5AB9442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e02e14-3cbf-4cff-81a0-41d957db7f6a"/>
    <ds:schemaRef ds:uri="6fd8cbcb-09c0-4236-a13e-7fbb70fd22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KSÍ. Breytingar á lögum og reglugerðum 2022</Template>
  <TotalTime>581</TotalTime>
  <Words>630</Words>
  <Application>Microsoft Office PowerPoint</Application>
  <PresentationFormat>Widescreen</PresentationFormat>
  <Paragraphs>65</Paragraphs>
  <Slides>10</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Aribau Grotesk</vt:lpstr>
      <vt:lpstr>Aribau Grotesk Black</vt:lpstr>
      <vt:lpstr>Aribau Grotesk Light</vt:lpstr>
      <vt:lpstr>Aribau Grotesk Medium</vt:lpstr>
      <vt:lpstr>Calibri</vt:lpstr>
      <vt:lpstr>Office Theme</vt:lpstr>
      <vt:lpstr>Veðmál – siðareglur og markaðsmál</vt:lpstr>
      <vt:lpstr>Siðareglur KSÍ</vt:lpstr>
      <vt:lpstr>Siðareglur FIFA</vt:lpstr>
      <vt:lpstr>Siðareglur frh.</vt:lpstr>
      <vt:lpstr>Hættur tengdar veðmálastarfsemi</vt:lpstr>
      <vt:lpstr>Auglýsingar veðmálafyrirtækja</vt:lpstr>
      <vt:lpstr>Auglýsingar veðmálafyrirtækja – gráa svæðið</vt:lpstr>
      <vt:lpstr>Hvað er til ráða?</vt:lpstr>
      <vt:lpstr>Hvað er til ráða</vt:lpstr>
      <vt:lpstr>Takk fyrir.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Reglugerðabreytingar 2022</dc:title>
  <dc:creator>KSÍ - Haukur Hinriksson</dc:creator>
  <cp:lastModifiedBy>KSÍ - Axel Kári Vignisson</cp:lastModifiedBy>
  <cp:revision>4</cp:revision>
  <dcterms:created xsi:type="dcterms:W3CDTF">2022-11-25T10:49:02Z</dcterms:created>
  <dcterms:modified xsi:type="dcterms:W3CDTF">2025-11-28T14:52:42Z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0x0101009B7E720DF9C48E458F7F08EB54F750E7</vt:lpwstr>
  </property>
</Properties>
</file>