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38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1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4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53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68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0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9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5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3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46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7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9C72E43-5C26-41FC-9B95-8F8DC0F9453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B253112-1763-4EF4-9B62-3450C180C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0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98000"/>
              </a:schemeClr>
              <a:schemeClr val="bg1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672ACD-3FDC-1E7A-3036-2F93C785E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8000" y="2167391"/>
            <a:ext cx="6280927" cy="2523219"/>
          </a:xfrm>
        </p:spPr>
        <p:txBody>
          <a:bodyPr>
            <a:normAutofit/>
          </a:bodyPr>
          <a:lstStyle/>
          <a:p>
            <a:pPr algn="l"/>
            <a:r>
              <a:rPr lang="en-US" sz="2800">
                <a:solidFill>
                  <a:schemeClr val="tx2"/>
                </a:solidFill>
              </a:rPr>
              <a:t>Skattamál íþróttahreyfingarinnar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30EDB-EA7D-46A6-3C84-5B10A14F9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6" y="2167391"/>
            <a:ext cx="2528600" cy="2523219"/>
          </a:xfrm>
        </p:spPr>
        <p:txBody>
          <a:bodyPr anchor="ctr">
            <a:normAutofit/>
          </a:bodyPr>
          <a:lstStyle/>
          <a:p>
            <a:pPr algn="r"/>
            <a:r>
              <a:rPr lang="en-US" sz="1800">
                <a:solidFill>
                  <a:schemeClr val="tx2"/>
                </a:solidFill>
              </a:rPr>
              <a:t>29.11.2025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44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6EF2925-7D5E-46C1-9C42-D5C717A6B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18B99E-4097-4B96-A9A3-600B8872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DE51A-B668-5159-4FAE-772093CD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/>
              <a:t>Viðfangsefnin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037D7-026A-7A7A-A735-F7A64A63C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670211"/>
          </a:xfrm>
        </p:spPr>
        <p:txBody>
          <a:bodyPr>
            <a:normAutofit/>
          </a:bodyPr>
          <a:lstStyle/>
          <a:p>
            <a:r>
              <a:rPr lang="en-US" sz="1600" dirty="0" err="1"/>
              <a:t>Skatturinn</a:t>
            </a:r>
            <a:r>
              <a:rPr lang="en-US" sz="1600" dirty="0"/>
              <a:t> </a:t>
            </a:r>
            <a:r>
              <a:rPr lang="en-US" sz="1600" dirty="0" err="1"/>
              <a:t>hefur</a:t>
            </a:r>
            <a:r>
              <a:rPr lang="en-US" sz="1600" dirty="0"/>
              <a:t> sent </a:t>
            </a:r>
            <a:r>
              <a:rPr lang="en-US" sz="1600" dirty="0" err="1"/>
              <a:t>leiðbeiningarbréf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íþróttafélaga</a:t>
            </a:r>
            <a:r>
              <a:rPr lang="en-US" sz="1600" dirty="0"/>
              <a:t> </a:t>
            </a:r>
            <a:r>
              <a:rPr lang="en-US" sz="1600" dirty="0" err="1"/>
              <a:t>vegna</a:t>
            </a:r>
            <a:r>
              <a:rPr lang="en-US" sz="1600" dirty="0"/>
              <a:t> </a:t>
            </a:r>
            <a:r>
              <a:rPr lang="en-US" sz="1600" dirty="0" err="1"/>
              <a:t>skattskyldu</a:t>
            </a:r>
            <a:r>
              <a:rPr lang="en-US" sz="1600" dirty="0"/>
              <a:t> </a:t>
            </a:r>
            <a:r>
              <a:rPr lang="en-US" sz="1600" dirty="0" err="1"/>
              <a:t>íþróttastarfsemi</a:t>
            </a:r>
            <a:r>
              <a:rPr lang="en-US" sz="1600" dirty="0"/>
              <a:t> </a:t>
            </a:r>
            <a:r>
              <a:rPr lang="en-US" sz="1600" dirty="0" err="1"/>
              <a:t>með</a:t>
            </a:r>
            <a:r>
              <a:rPr lang="en-US" sz="1600" dirty="0"/>
              <a:t> </a:t>
            </a:r>
            <a:r>
              <a:rPr lang="en-US" sz="1600" dirty="0" err="1"/>
              <a:t>nokkurra</a:t>
            </a:r>
            <a:r>
              <a:rPr lang="en-US" sz="1600" dirty="0"/>
              <a:t> </a:t>
            </a:r>
            <a:r>
              <a:rPr lang="en-US" sz="1600" dirty="0" err="1"/>
              <a:t>ára</a:t>
            </a:r>
            <a:r>
              <a:rPr lang="en-US" sz="1600" dirty="0"/>
              <a:t> </a:t>
            </a:r>
            <a:r>
              <a:rPr lang="en-US" sz="1600" dirty="0" err="1"/>
              <a:t>millibili</a:t>
            </a:r>
            <a:endParaRPr lang="en-US" sz="1600" dirty="0"/>
          </a:p>
          <a:p>
            <a:r>
              <a:rPr lang="en-US" sz="1600" dirty="0" err="1"/>
              <a:t>Viðfangsefnin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</a:t>
            </a:r>
            <a:r>
              <a:rPr lang="en-US" sz="1600" dirty="0" err="1"/>
              <a:t>eru</a:t>
            </a:r>
            <a:r>
              <a:rPr lang="en-US" sz="1600" dirty="0"/>
              <a:t> </a:t>
            </a:r>
            <a:r>
              <a:rPr lang="en-US" sz="1600" dirty="0" err="1"/>
              <a:t>undir</a:t>
            </a:r>
            <a:r>
              <a:rPr lang="en-US" sz="1600" dirty="0"/>
              <a:t> </a:t>
            </a:r>
            <a:r>
              <a:rPr lang="en-US" sz="1600" dirty="0" err="1"/>
              <a:t>skiptast</a:t>
            </a:r>
            <a:r>
              <a:rPr lang="en-US" sz="1600" dirty="0"/>
              <a:t> í </a:t>
            </a:r>
            <a:r>
              <a:rPr lang="en-US" sz="1600" dirty="0" err="1"/>
              <a:t>meginatriðum</a:t>
            </a:r>
            <a:r>
              <a:rPr lang="en-US" sz="1600" dirty="0"/>
              <a:t> í </a:t>
            </a:r>
            <a:r>
              <a:rPr lang="en-US" sz="1600" dirty="0" err="1"/>
              <a:t>tvennt</a:t>
            </a:r>
            <a:r>
              <a:rPr lang="en-US" sz="1600" dirty="0"/>
              <a:t>:</a:t>
            </a:r>
          </a:p>
          <a:p>
            <a:pPr lvl="1"/>
            <a:r>
              <a:rPr lang="en-US" sz="1600" dirty="0" err="1"/>
              <a:t>Tekjuskattur</a:t>
            </a:r>
            <a:endParaRPr lang="en-US" sz="1600" dirty="0"/>
          </a:p>
          <a:p>
            <a:pPr lvl="2"/>
            <a:r>
              <a:rPr lang="en-US" sz="1600" dirty="0" err="1"/>
              <a:t>Skatturinn</a:t>
            </a:r>
            <a:r>
              <a:rPr lang="en-US" sz="1600" dirty="0"/>
              <a:t> </a:t>
            </a:r>
            <a:r>
              <a:rPr lang="en-US" sz="1600" dirty="0" err="1"/>
              <a:t>sendi</a:t>
            </a:r>
            <a:r>
              <a:rPr lang="en-US" sz="1600" dirty="0"/>
              <a:t> </a:t>
            </a:r>
            <a:r>
              <a:rPr lang="en-US" sz="1600" dirty="0" err="1"/>
              <a:t>bréf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félaga</a:t>
            </a:r>
            <a:r>
              <a:rPr lang="en-US" sz="1600" dirty="0"/>
              <a:t> </a:t>
            </a:r>
            <a:r>
              <a:rPr lang="en-US" sz="1600" dirty="0" err="1"/>
              <a:t>þar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</a:t>
            </a:r>
            <a:r>
              <a:rPr lang="en-US" sz="1600" dirty="0" err="1"/>
              <a:t>óskað</a:t>
            </a:r>
            <a:r>
              <a:rPr lang="en-US" sz="1600" dirty="0"/>
              <a:t> var </a:t>
            </a:r>
            <a:r>
              <a:rPr lang="en-US" sz="1600" dirty="0" err="1"/>
              <a:t>eftir</a:t>
            </a:r>
            <a:r>
              <a:rPr lang="en-US" sz="1600" dirty="0"/>
              <a:t> </a:t>
            </a:r>
            <a:r>
              <a:rPr lang="en-US" sz="1600" dirty="0" err="1"/>
              <a:t>upplýsingum</a:t>
            </a:r>
            <a:r>
              <a:rPr lang="en-US" sz="1600" dirty="0"/>
              <a:t> um </a:t>
            </a:r>
            <a:r>
              <a:rPr lang="en-US" sz="1600" dirty="0" err="1"/>
              <a:t>launa</a:t>
            </a:r>
            <a:r>
              <a:rPr lang="en-US" sz="1600" dirty="0"/>
              <a:t>- og </a:t>
            </a:r>
            <a:r>
              <a:rPr lang="en-US" sz="1600" dirty="0" err="1"/>
              <a:t>verktakagreiðslur</a:t>
            </a:r>
            <a:r>
              <a:rPr lang="en-US" sz="1600" dirty="0"/>
              <a:t> á </a:t>
            </a:r>
            <a:r>
              <a:rPr lang="en-US" sz="1600" dirty="0" err="1"/>
              <a:t>árinu</a:t>
            </a:r>
            <a:r>
              <a:rPr lang="en-US" sz="1600" dirty="0"/>
              <a:t> 2025</a:t>
            </a:r>
          </a:p>
          <a:p>
            <a:pPr lvl="2"/>
            <a:r>
              <a:rPr lang="en-US" sz="1600" dirty="0" err="1"/>
              <a:t>Oftast</a:t>
            </a:r>
            <a:r>
              <a:rPr lang="en-US" sz="1600" dirty="0"/>
              <a:t> er í </a:t>
            </a:r>
            <a:r>
              <a:rPr lang="en-US" sz="1600" dirty="0" err="1"/>
              <a:t>slíkum</a:t>
            </a:r>
            <a:r>
              <a:rPr lang="en-US" sz="1600" dirty="0"/>
              <a:t> </a:t>
            </a:r>
            <a:r>
              <a:rPr lang="en-US" sz="1600" dirty="0" err="1"/>
              <a:t>bréfum</a:t>
            </a:r>
            <a:r>
              <a:rPr lang="en-US" sz="1600" dirty="0"/>
              <a:t> </a:t>
            </a:r>
            <a:r>
              <a:rPr lang="en-US" sz="1600" dirty="0" err="1"/>
              <a:t>óskað</a:t>
            </a:r>
            <a:r>
              <a:rPr lang="en-US" sz="1600" dirty="0"/>
              <a:t> </a:t>
            </a:r>
            <a:r>
              <a:rPr lang="en-US" sz="1600" dirty="0" err="1"/>
              <a:t>eftir</a:t>
            </a:r>
            <a:r>
              <a:rPr lang="en-US" sz="1600" dirty="0"/>
              <a:t> </a:t>
            </a:r>
            <a:r>
              <a:rPr lang="en-US" sz="1600" dirty="0" err="1"/>
              <a:t>upplýsingum</a:t>
            </a:r>
            <a:r>
              <a:rPr lang="en-US" sz="1600" dirty="0"/>
              <a:t> </a:t>
            </a:r>
            <a:r>
              <a:rPr lang="en-US" sz="1600" dirty="0" err="1"/>
              <a:t>lengra</a:t>
            </a:r>
            <a:r>
              <a:rPr lang="en-US" sz="1600" dirty="0"/>
              <a:t> </a:t>
            </a:r>
            <a:r>
              <a:rPr lang="en-US" sz="1600" dirty="0" err="1"/>
              <a:t>aftur</a:t>
            </a:r>
            <a:r>
              <a:rPr lang="en-US" sz="1600" dirty="0"/>
              <a:t> í </a:t>
            </a:r>
            <a:r>
              <a:rPr lang="en-US" sz="1600" dirty="0" err="1"/>
              <a:t>tímann</a:t>
            </a:r>
            <a:endParaRPr lang="en-US" sz="1600" dirty="0"/>
          </a:p>
          <a:p>
            <a:pPr lvl="2"/>
            <a:r>
              <a:rPr lang="en-US" sz="1600" dirty="0" err="1"/>
              <a:t>Flest</a:t>
            </a:r>
            <a:r>
              <a:rPr lang="en-US" sz="1600" dirty="0"/>
              <a:t> </a:t>
            </a:r>
            <a:r>
              <a:rPr lang="en-US" sz="1600" dirty="0" err="1"/>
              <a:t>íþróttafélög</a:t>
            </a:r>
            <a:r>
              <a:rPr lang="en-US" sz="1600" dirty="0"/>
              <a:t> </a:t>
            </a:r>
            <a:r>
              <a:rPr lang="en-US" sz="1600" dirty="0" err="1"/>
              <a:t>hafa</a:t>
            </a:r>
            <a:r>
              <a:rPr lang="en-US" sz="1600" dirty="0"/>
              <a:t> </a:t>
            </a:r>
            <a:r>
              <a:rPr lang="en-US" sz="1600" dirty="0" err="1"/>
              <a:t>skv</a:t>
            </a:r>
            <a:r>
              <a:rPr lang="en-US" sz="1600" dirty="0"/>
              <a:t>. </a:t>
            </a:r>
            <a:r>
              <a:rPr lang="en-US" sz="1600" dirty="0" err="1"/>
              <a:t>okkar</a:t>
            </a:r>
            <a:r>
              <a:rPr lang="en-US" sz="1600" dirty="0"/>
              <a:t> </a:t>
            </a:r>
            <a:r>
              <a:rPr lang="en-US" sz="1600" dirty="0" err="1"/>
              <a:t>upplýsingum</a:t>
            </a:r>
            <a:r>
              <a:rPr lang="en-US" sz="1600" dirty="0"/>
              <a:t> </a:t>
            </a:r>
            <a:r>
              <a:rPr lang="en-US" sz="1600" dirty="0" err="1"/>
              <a:t>skilað</a:t>
            </a:r>
            <a:r>
              <a:rPr lang="en-US" sz="1600" dirty="0"/>
              <a:t> </a:t>
            </a:r>
            <a:r>
              <a:rPr lang="en-US" sz="1600" dirty="0" err="1"/>
              <a:t>umbeðnum</a:t>
            </a:r>
            <a:r>
              <a:rPr lang="en-US" sz="1600" dirty="0"/>
              <a:t> </a:t>
            </a:r>
            <a:r>
              <a:rPr lang="en-US" sz="1600" dirty="0" err="1"/>
              <a:t>gögnum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skattsins</a:t>
            </a:r>
            <a:endParaRPr lang="en-US" sz="1600" dirty="0"/>
          </a:p>
          <a:p>
            <a:pPr lvl="2"/>
            <a:r>
              <a:rPr lang="en-US" sz="1600" dirty="0" err="1"/>
              <a:t>Næstu</a:t>
            </a:r>
            <a:r>
              <a:rPr lang="en-US" sz="1600" dirty="0"/>
              <a:t> </a:t>
            </a:r>
            <a:r>
              <a:rPr lang="en-US" sz="1600" dirty="0" err="1"/>
              <a:t>skref</a:t>
            </a:r>
            <a:r>
              <a:rPr lang="en-US" sz="1600" dirty="0"/>
              <a:t> </a:t>
            </a:r>
            <a:r>
              <a:rPr lang="en-US" sz="1600" dirty="0" err="1"/>
              <a:t>liggja</a:t>
            </a:r>
            <a:r>
              <a:rPr lang="en-US" sz="1600" dirty="0"/>
              <a:t> ekki </a:t>
            </a:r>
            <a:r>
              <a:rPr lang="en-US" sz="1600" dirty="0" err="1"/>
              <a:t>fyrir</a:t>
            </a:r>
            <a:endParaRPr lang="en-US" sz="1600" dirty="0"/>
          </a:p>
          <a:p>
            <a:pPr lvl="1"/>
            <a:r>
              <a:rPr lang="en-US" sz="1600" dirty="0" err="1"/>
              <a:t>Virðisaukaskattur</a:t>
            </a:r>
            <a:endParaRPr lang="en-US" sz="1600" dirty="0"/>
          </a:p>
          <a:p>
            <a:pPr lvl="2"/>
            <a:r>
              <a:rPr lang="en-US" sz="1600" dirty="0" err="1"/>
              <a:t>Íþróttastarfsemi</a:t>
            </a:r>
            <a:r>
              <a:rPr lang="en-US" sz="1600" dirty="0"/>
              <a:t> í </a:t>
            </a:r>
            <a:r>
              <a:rPr lang="en-US" sz="1600" dirty="0" err="1"/>
              <a:t>húsnæði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ekki er </a:t>
            </a:r>
            <a:r>
              <a:rPr lang="en-US" sz="1600" dirty="0" err="1"/>
              <a:t>skilgreint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</a:t>
            </a:r>
            <a:r>
              <a:rPr lang="en-US" sz="1600" dirty="0" err="1"/>
              <a:t>íþróttamannvirki</a:t>
            </a:r>
            <a:endParaRPr lang="en-US" sz="1600" dirty="0"/>
          </a:p>
          <a:p>
            <a:pPr lvl="2"/>
            <a:r>
              <a:rPr lang="en-US" sz="1600" dirty="0"/>
              <a:t>Matur og/</a:t>
            </a:r>
            <a:r>
              <a:rPr lang="en-US" sz="1600" dirty="0" err="1"/>
              <a:t>eða</a:t>
            </a:r>
            <a:r>
              <a:rPr lang="en-US" sz="1600" dirty="0"/>
              <a:t> </a:t>
            </a:r>
            <a:r>
              <a:rPr lang="en-US" sz="1600" dirty="0" err="1"/>
              <a:t>gjafir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</a:t>
            </a:r>
            <a:r>
              <a:rPr lang="en-US" sz="1600" dirty="0" err="1"/>
              <a:t>fylgja</a:t>
            </a:r>
            <a:r>
              <a:rPr lang="en-US" sz="1600" dirty="0"/>
              <a:t> </a:t>
            </a:r>
            <a:r>
              <a:rPr lang="en-US" sz="1600" dirty="0" err="1"/>
              <a:t>með</a:t>
            </a:r>
            <a:r>
              <a:rPr lang="en-US" sz="1600" dirty="0"/>
              <a:t> </a:t>
            </a:r>
            <a:r>
              <a:rPr lang="en-US" sz="1600" dirty="0" err="1"/>
              <a:t>mótsgjaldi</a:t>
            </a:r>
            <a:endParaRPr lang="en-US" sz="1600" dirty="0"/>
          </a:p>
          <a:p>
            <a:pPr lvl="2"/>
            <a:r>
              <a:rPr lang="en-US" sz="1600" dirty="0" err="1"/>
              <a:t>Leiga</a:t>
            </a:r>
            <a:r>
              <a:rPr lang="en-US" sz="1600" dirty="0"/>
              <a:t> á </a:t>
            </a:r>
            <a:r>
              <a:rPr lang="en-US" sz="1600" dirty="0" err="1"/>
              <a:t>íþróttabúnaði</a:t>
            </a:r>
            <a:r>
              <a:rPr lang="en-US" sz="1600" dirty="0"/>
              <a:t> og </a:t>
            </a:r>
            <a:r>
              <a:rPr lang="en-US" sz="1600" dirty="0" err="1"/>
              <a:t>öðrum</a:t>
            </a:r>
            <a:r>
              <a:rPr lang="en-US" sz="1600" dirty="0"/>
              <a:t> </a:t>
            </a:r>
            <a:r>
              <a:rPr lang="en-US" sz="1600" dirty="0" err="1"/>
              <a:t>lausafjármunum</a:t>
            </a:r>
            <a:endParaRPr lang="en-US" sz="1600" dirty="0"/>
          </a:p>
          <a:p>
            <a:pPr lvl="2"/>
            <a:r>
              <a:rPr lang="en-US" sz="1600" dirty="0" err="1"/>
              <a:t>Fjáraflanir</a:t>
            </a:r>
            <a:r>
              <a:rPr lang="en-US" sz="1600" dirty="0"/>
              <a:t> </a:t>
            </a:r>
            <a:r>
              <a:rPr lang="en-US" sz="1600" dirty="0" err="1"/>
              <a:t>af</a:t>
            </a:r>
            <a:r>
              <a:rPr lang="en-US" sz="1600" dirty="0"/>
              <a:t> </a:t>
            </a:r>
            <a:r>
              <a:rPr lang="en-US" sz="1600" dirty="0" err="1"/>
              <a:t>ýmsum</a:t>
            </a:r>
            <a:r>
              <a:rPr lang="en-US" sz="1600" dirty="0"/>
              <a:t> toga</a:t>
            </a:r>
          </a:p>
          <a:p>
            <a:r>
              <a:rPr lang="en-US" sz="1600" dirty="0" err="1"/>
              <a:t>Einhver</a:t>
            </a:r>
            <a:r>
              <a:rPr lang="en-US" sz="1600" dirty="0"/>
              <a:t> </a:t>
            </a:r>
            <a:r>
              <a:rPr lang="en-US" sz="1600" dirty="0" err="1"/>
              <a:t>mál</a:t>
            </a:r>
            <a:r>
              <a:rPr lang="en-US" sz="1600" dirty="0"/>
              <a:t> er </a:t>
            </a:r>
            <a:r>
              <a:rPr lang="en-US" sz="1600" dirty="0" err="1"/>
              <a:t>tengjast</a:t>
            </a:r>
            <a:r>
              <a:rPr lang="en-US" sz="1600" dirty="0"/>
              <a:t> </a:t>
            </a:r>
            <a:r>
              <a:rPr lang="en-US" sz="1600" dirty="0" err="1"/>
              <a:t>ofangreindu</a:t>
            </a:r>
            <a:r>
              <a:rPr lang="en-US" sz="1600" dirty="0"/>
              <a:t> </a:t>
            </a:r>
            <a:r>
              <a:rPr lang="en-US" sz="1600" dirty="0" err="1"/>
              <a:t>eru</a:t>
            </a:r>
            <a:r>
              <a:rPr lang="en-US" sz="1600" dirty="0"/>
              <a:t> í </a:t>
            </a:r>
            <a:r>
              <a:rPr lang="en-US" sz="1600" dirty="0" err="1"/>
              <a:t>gangi</a:t>
            </a:r>
            <a:r>
              <a:rPr lang="en-US" sz="1600" dirty="0"/>
              <a:t>,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niðurstaða</a:t>
            </a:r>
            <a:r>
              <a:rPr lang="en-US" sz="1600" dirty="0"/>
              <a:t> </a:t>
            </a:r>
            <a:r>
              <a:rPr lang="en-US" sz="1600" dirty="0" err="1"/>
              <a:t>liggur</a:t>
            </a:r>
            <a:r>
              <a:rPr lang="en-US" sz="1600" dirty="0"/>
              <a:t> ekki </a:t>
            </a:r>
            <a:r>
              <a:rPr lang="en-US" sz="1600" dirty="0" err="1"/>
              <a:t>fyrir</a:t>
            </a:r>
            <a:r>
              <a:rPr lang="en-US" sz="1600" dirty="0"/>
              <a:t> í </a:t>
            </a:r>
            <a:r>
              <a:rPr lang="en-US" sz="1600" dirty="0" err="1"/>
              <a:t>neinu</a:t>
            </a:r>
            <a:r>
              <a:rPr lang="en-US" sz="1600" dirty="0"/>
              <a:t> </a:t>
            </a:r>
            <a:r>
              <a:rPr lang="en-US" sz="1600" dirty="0" err="1"/>
              <a:t>þeirra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374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6EF2925-7D5E-46C1-9C42-D5C717A6B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18B99E-4097-4B96-A9A3-600B8872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00FA8-1AE1-68B1-AFFB-6440239AE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/>
              <a:t>Ferlið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E2FEA-C45E-5557-9047-4306D8F79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777048"/>
          </a:xfrm>
        </p:spPr>
        <p:txBody>
          <a:bodyPr>
            <a:normAutofit/>
          </a:bodyPr>
          <a:lstStyle/>
          <a:p>
            <a:r>
              <a:rPr lang="en-US" sz="1600" dirty="0" err="1"/>
              <a:t>Starfshópur</a:t>
            </a:r>
            <a:r>
              <a:rPr lang="en-US" sz="1600" dirty="0"/>
              <a:t> um </a:t>
            </a:r>
            <a:r>
              <a:rPr lang="en-US" sz="1600" dirty="0" err="1"/>
              <a:t>skattskyldu</a:t>
            </a:r>
            <a:r>
              <a:rPr lang="en-US" sz="1600" dirty="0"/>
              <a:t> </a:t>
            </a:r>
            <a:r>
              <a:rPr lang="en-US" sz="1600" dirty="0" err="1"/>
              <a:t>íþróttastarfsemi</a:t>
            </a:r>
            <a:r>
              <a:rPr lang="en-US" sz="1600" dirty="0"/>
              <a:t> </a:t>
            </a:r>
            <a:r>
              <a:rPr lang="en-US" sz="1600" dirty="0" err="1"/>
              <a:t>hóf</a:t>
            </a:r>
            <a:r>
              <a:rPr lang="en-US" sz="1600" dirty="0"/>
              <a:t> </a:t>
            </a:r>
            <a:r>
              <a:rPr lang="en-US" sz="1600" dirty="0" err="1"/>
              <a:t>störf</a:t>
            </a:r>
            <a:r>
              <a:rPr lang="en-US" sz="1600" dirty="0"/>
              <a:t> í </a:t>
            </a:r>
            <a:r>
              <a:rPr lang="en-US" sz="1600" dirty="0" err="1"/>
              <a:t>byrjun</a:t>
            </a:r>
            <a:r>
              <a:rPr lang="en-US" sz="1600" dirty="0"/>
              <a:t> </a:t>
            </a:r>
            <a:r>
              <a:rPr lang="en-US" sz="1600" dirty="0" err="1"/>
              <a:t>september</a:t>
            </a:r>
            <a:endParaRPr lang="en-US" sz="1600" dirty="0"/>
          </a:p>
          <a:p>
            <a:pPr lvl="1"/>
            <a:r>
              <a:rPr lang="en-US" sz="1600" dirty="0" err="1"/>
              <a:t>Hópinn</a:t>
            </a:r>
            <a:r>
              <a:rPr lang="en-US" sz="1600" dirty="0"/>
              <a:t> </a:t>
            </a:r>
            <a:r>
              <a:rPr lang="en-US" sz="1600" dirty="0" err="1"/>
              <a:t>leiðir</a:t>
            </a:r>
            <a:r>
              <a:rPr lang="en-US" sz="1600" dirty="0"/>
              <a:t> </a:t>
            </a:r>
            <a:r>
              <a:rPr lang="en-US" sz="1600" dirty="0" err="1"/>
              <a:t>fjármála</a:t>
            </a:r>
            <a:r>
              <a:rPr lang="en-US" sz="1600" dirty="0"/>
              <a:t>- og </a:t>
            </a:r>
            <a:r>
              <a:rPr lang="en-US" sz="1600" dirty="0" err="1"/>
              <a:t>efnahagsráðuneytið</a:t>
            </a:r>
            <a:r>
              <a:rPr lang="en-US" sz="1600" dirty="0"/>
              <a:t>, </a:t>
            </a:r>
            <a:r>
              <a:rPr lang="en-US" sz="1600" dirty="0" err="1"/>
              <a:t>ráðuneyti</a:t>
            </a:r>
            <a:r>
              <a:rPr lang="en-US" sz="1600" dirty="0"/>
              <a:t> </a:t>
            </a:r>
            <a:r>
              <a:rPr lang="en-US" sz="1600" dirty="0" err="1"/>
              <a:t>skattamála</a:t>
            </a:r>
            <a:r>
              <a:rPr lang="en-US" sz="1600" dirty="0"/>
              <a:t>, og </a:t>
            </a:r>
            <a:r>
              <a:rPr lang="en-US" sz="1600" dirty="0" err="1"/>
              <a:t>sitja</a:t>
            </a:r>
            <a:r>
              <a:rPr lang="en-US" sz="1600" dirty="0"/>
              <a:t> </a:t>
            </a:r>
            <a:r>
              <a:rPr lang="en-US" sz="1600" dirty="0" err="1"/>
              <a:t>þrír</a:t>
            </a:r>
            <a:r>
              <a:rPr lang="en-US" sz="1600" dirty="0"/>
              <a:t> </a:t>
            </a:r>
            <a:r>
              <a:rPr lang="en-US" sz="1600" dirty="0" err="1"/>
              <a:t>fulltrúar</a:t>
            </a:r>
            <a:r>
              <a:rPr lang="en-US" sz="1600" dirty="0"/>
              <a:t> </a:t>
            </a:r>
            <a:r>
              <a:rPr lang="en-US" sz="1600" dirty="0" err="1"/>
              <a:t>þess</a:t>
            </a:r>
            <a:r>
              <a:rPr lang="en-US" sz="1600" dirty="0"/>
              <a:t> í </a:t>
            </a:r>
            <a:r>
              <a:rPr lang="en-US" sz="1600" dirty="0" err="1"/>
              <a:t>hópnum</a:t>
            </a:r>
            <a:r>
              <a:rPr lang="en-US" sz="1600" dirty="0"/>
              <a:t> auk </a:t>
            </a:r>
            <a:r>
              <a:rPr lang="en-US" sz="1600" dirty="0" err="1"/>
              <a:t>tveggja</a:t>
            </a:r>
            <a:r>
              <a:rPr lang="en-US" sz="1600" dirty="0"/>
              <a:t> </a:t>
            </a:r>
            <a:r>
              <a:rPr lang="en-US" sz="1600" dirty="0" err="1"/>
              <a:t>fulltrúa</a:t>
            </a:r>
            <a:r>
              <a:rPr lang="en-US" sz="1600" dirty="0"/>
              <a:t> </a:t>
            </a:r>
            <a:r>
              <a:rPr lang="en-US" sz="1600" dirty="0" err="1"/>
              <a:t>frá</a:t>
            </a:r>
            <a:r>
              <a:rPr lang="en-US" sz="1600" dirty="0"/>
              <a:t> </a:t>
            </a:r>
            <a:r>
              <a:rPr lang="en-US" sz="1600" dirty="0" err="1"/>
              <a:t>íþróttahreyfingunni</a:t>
            </a:r>
            <a:endParaRPr lang="en-US" sz="1600" dirty="0"/>
          </a:p>
          <a:p>
            <a:pPr lvl="1"/>
            <a:r>
              <a:rPr lang="en-US" sz="1600" dirty="0" err="1"/>
              <a:t>Sérfræðingar</a:t>
            </a:r>
            <a:r>
              <a:rPr lang="en-US" sz="1600" dirty="0"/>
              <a:t> </a:t>
            </a:r>
            <a:r>
              <a:rPr lang="en-US" sz="1600" dirty="0" err="1"/>
              <a:t>eru</a:t>
            </a:r>
            <a:r>
              <a:rPr lang="en-US" sz="1600" dirty="0"/>
              <a:t> </a:t>
            </a:r>
            <a:r>
              <a:rPr lang="en-US" sz="1600" dirty="0" err="1"/>
              <a:t>kallaðir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eftir</a:t>
            </a:r>
            <a:r>
              <a:rPr lang="en-US" sz="1600" dirty="0"/>
              <a:t> </a:t>
            </a:r>
            <a:r>
              <a:rPr lang="en-US" sz="1600" dirty="0" err="1"/>
              <a:t>því</a:t>
            </a:r>
            <a:r>
              <a:rPr lang="en-US" sz="1600" dirty="0"/>
              <a:t> </a:t>
            </a:r>
            <a:r>
              <a:rPr lang="en-US" sz="1600" dirty="0" err="1"/>
              <a:t>sem</a:t>
            </a:r>
            <a:r>
              <a:rPr lang="en-US" sz="1600" dirty="0"/>
              <a:t> </a:t>
            </a:r>
            <a:r>
              <a:rPr lang="en-US" sz="1600" dirty="0" err="1"/>
              <a:t>þurfa</a:t>
            </a:r>
            <a:r>
              <a:rPr lang="en-US" sz="1600" dirty="0"/>
              <a:t> </a:t>
            </a:r>
            <a:r>
              <a:rPr lang="en-US" sz="1600" dirty="0" err="1"/>
              <a:t>þykir</a:t>
            </a:r>
            <a:endParaRPr lang="en-US" sz="1600" dirty="0"/>
          </a:p>
          <a:p>
            <a:pPr lvl="1"/>
            <a:r>
              <a:rPr lang="en-US" sz="1600" dirty="0" err="1"/>
              <a:t>Starfshópurinn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skila</a:t>
            </a:r>
            <a:r>
              <a:rPr lang="en-US" sz="1600" dirty="0"/>
              <a:t> </a:t>
            </a:r>
            <a:r>
              <a:rPr lang="en-US" sz="1600" dirty="0" err="1"/>
              <a:t>greiningu</a:t>
            </a:r>
            <a:r>
              <a:rPr lang="en-US" sz="1600" dirty="0"/>
              <a:t> og </a:t>
            </a:r>
            <a:r>
              <a:rPr lang="en-US" sz="1600" dirty="0" err="1"/>
              <a:t>eftir</a:t>
            </a:r>
            <a:r>
              <a:rPr lang="en-US" sz="1600" dirty="0"/>
              <a:t> </a:t>
            </a:r>
            <a:r>
              <a:rPr lang="en-US" sz="1600" dirty="0" err="1"/>
              <a:t>atvikum</a:t>
            </a:r>
            <a:r>
              <a:rPr lang="en-US" sz="1600" dirty="0"/>
              <a:t> </a:t>
            </a:r>
            <a:r>
              <a:rPr lang="en-US" sz="1600" dirty="0" err="1"/>
              <a:t>tillögum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ráðherra</a:t>
            </a:r>
            <a:r>
              <a:rPr lang="en-US" sz="1600" dirty="0"/>
              <a:t> </a:t>
            </a:r>
            <a:r>
              <a:rPr lang="en-US" sz="1600" dirty="0" err="1"/>
              <a:t>eigi</a:t>
            </a:r>
            <a:r>
              <a:rPr lang="en-US" sz="1600" dirty="0"/>
              <a:t> </a:t>
            </a:r>
            <a:r>
              <a:rPr lang="en-US" sz="1600" dirty="0" err="1"/>
              <a:t>síðar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30. </a:t>
            </a:r>
            <a:r>
              <a:rPr lang="en-US" sz="1600" dirty="0" err="1"/>
              <a:t>apríl</a:t>
            </a:r>
            <a:r>
              <a:rPr lang="en-US" sz="1600" dirty="0"/>
              <a:t> 2026</a:t>
            </a:r>
          </a:p>
          <a:p>
            <a:r>
              <a:rPr lang="en-US" sz="1600" dirty="0" err="1"/>
              <a:t>Verkefni</a:t>
            </a:r>
            <a:r>
              <a:rPr lang="en-US" sz="1600" dirty="0"/>
              <a:t> </a:t>
            </a:r>
            <a:r>
              <a:rPr lang="en-US" sz="1600" dirty="0" err="1"/>
              <a:t>hópsins</a:t>
            </a:r>
            <a:r>
              <a:rPr lang="en-US" sz="1600" dirty="0"/>
              <a:t> </a:t>
            </a:r>
            <a:r>
              <a:rPr lang="en-US" sz="1600" dirty="0" err="1"/>
              <a:t>eru</a:t>
            </a:r>
            <a:r>
              <a:rPr lang="en-US" sz="1600" dirty="0"/>
              <a:t> </a:t>
            </a:r>
            <a:r>
              <a:rPr lang="en-US" sz="1600" dirty="0" err="1"/>
              <a:t>eftirfarandi</a:t>
            </a:r>
            <a:r>
              <a:rPr lang="en-US" sz="1600" dirty="0"/>
              <a:t>:</a:t>
            </a:r>
          </a:p>
          <a:p>
            <a:pPr lvl="1" fontAlgn="base"/>
            <a:r>
              <a:rPr lang="is-IS" sz="1600" dirty="0"/>
              <a:t>Greining á helstu reglum sem gilda um skattaleg réttindi og skyldur þeirra aðila sem hafa með höndum íþróttastarfsemi hér á landi</a:t>
            </a:r>
            <a:endParaRPr lang="en-US" sz="1600" dirty="0"/>
          </a:p>
          <a:p>
            <a:pPr lvl="1" fontAlgn="base"/>
            <a:r>
              <a:rPr lang="is-IS" sz="1600" dirty="0"/>
              <a:t>Taka til skoðunar gildandi reglur um skattskyldu íþróttastarfsemi á öðrum Norðurlöndum</a:t>
            </a:r>
            <a:endParaRPr lang="en-US" sz="1600" dirty="0"/>
          </a:p>
          <a:p>
            <a:pPr lvl="1" fontAlgn="base"/>
            <a:r>
              <a:rPr lang="is-IS" sz="1600" dirty="0"/>
              <a:t>Leggja mat á hvaða leiðir eru færar til að efla og tryggja enn frekari </a:t>
            </a:r>
            <a:r>
              <a:rPr lang="is-IS" sz="1600" u="sng" dirty="0"/>
              <a:t>skilvirkni, gagnsæi og jafnræði </a:t>
            </a:r>
            <a:r>
              <a:rPr lang="is-IS" sz="1600" dirty="0"/>
              <a:t>í skattskilum íþróttafélaga</a:t>
            </a:r>
            <a:endParaRPr lang="en-US" sz="1600" dirty="0"/>
          </a:p>
          <a:p>
            <a:r>
              <a:rPr lang="en-US" sz="1600" dirty="0" err="1"/>
              <a:t>Hópurinn</a:t>
            </a:r>
            <a:r>
              <a:rPr lang="en-US" sz="1600" dirty="0"/>
              <a:t> </a:t>
            </a:r>
            <a:r>
              <a:rPr lang="en-US" sz="1600" dirty="0" err="1"/>
              <a:t>hefur</a:t>
            </a:r>
            <a:r>
              <a:rPr lang="en-US" sz="1600" dirty="0"/>
              <a:t> </a:t>
            </a:r>
            <a:r>
              <a:rPr lang="en-US" sz="1600" dirty="0" err="1"/>
              <a:t>fundað</a:t>
            </a:r>
            <a:r>
              <a:rPr lang="en-US" sz="1600" dirty="0"/>
              <a:t> </a:t>
            </a:r>
            <a:r>
              <a:rPr lang="en-US" sz="1600" dirty="0" err="1"/>
              <a:t>fimm</a:t>
            </a:r>
            <a:r>
              <a:rPr lang="en-US" sz="1600" dirty="0"/>
              <a:t> </a:t>
            </a:r>
            <a:r>
              <a:rPr lang="en-US" sz="1600" dirty="0" err="1"/>
              <a:t>sinnum</a:t>
            </a:r>
            <a:r>
              <a:rPr lang="en-US" sz="1600" dirty="0"/>
              <a:t> og </a:t>
            </a:r>
            <a:r>
              <a:rPr lang="en-US" sz="1600" dirty="0" err="1"/>
              <a:t>hafa</a:t>
            </a:r>
            <a:r>
              <a:rPr lang="en-US" sz="1600" dirty="0"/>
              <a:t> </a:t>
            </a:r>
            <a:r>
              <a:rPr lang="en-US" sz="1600" dirty="0" err="1"/>
              <a:t>fulltrúar</a:t>
            </a:r>
            <a:r>
              <a:rPr lang="en-US" sz="1600" dirty="0"/>
              <a:t> </a:t>
            </a:r>
            <a:r>
              <a:rPr lang="en-US" sz="1600" dirty="0" err="1"/>
              <a:t>Skattsins</a:t>
            </a:r>
            <a:r>
              <a:rPr lang="en-US" sz="1600" dirty="0"/>
              <a:t> </a:t>
            </a:r>
            <a:r>
              <a:rPr lang="en-US" sz="1600" dirty="0" err="1"/>
              <a:t>setið</a:t>
            </a:r>
            <a:r>
              <a:rPr lang="en-US" sz="1600" dirty="0"/>
              <a:t> </a:t>
            </a:r>
            <a:r>
              <a:rPr lang="en-US" sz="1600" dirty="0" err="1"/>
              <a:t>einn</a:t>
            </a:r>
            <a:r>
              <a:rPr lang="en-US" sz="1600" dirty="0"/>
              <a:t> </a:t>
            </a:r>
            <a:r>
              <a:rPr lang="en-US" sz="1600" dirty="0" err="1"/>
              <a:t>af</a:t>
            </a:r>
            <a:r>
              <a:rPr lang="en-US" sz="1600" dirty="0"/>
              <a:t> </a:t>
            </a:r>
            <a:r>
              <a:rPr lang="en-US" sz="1600" dirty="0" err="1"/>
              <a:t>þessum</a:t>
            </a:r>
            <a:r>
              <a:rPr lang="en-US" sz="1600" dirty="0"/>
              <a:t> </a:t>
            </a:r>
            <a:r>
              <a:rPr lang="en-US" sz="1600" dirty="0" err="1"/>
              <a:t>fundum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9234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6EF2925-7D5E-46C1-9C42-D5C717A6B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18B99E-4097-4B96-A9A3-600B8872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5427E2-5C1E-42DA-A772-D89C4FE85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/>
              <a:t>Næstu skref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AF1C-CEF9-F446-BA60-F1B3E0FE3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206240"/>
          </a:xfrm>
        </p:spPr>
        <p:txBody>
          <a:bodyPr>
            <a:normAutofit/>
          </a:bodyPr>
          <a:lstStyle/>
          <a:p>
            <a:r>
              <a:rPr lang="en-US" dirty="0" err="1"/>
              <a:t>Starfshópurinn</a:t>
            </a:r>
            <a:r>
              <a:rPr lang="en-US" dirty="0"/>
              <a:t> </a:t>
            </a:r>
            <a:r>
              <a:rPr lang="en-US" dirty="0" err="1"/>
              <a:t>heldur</a:t>
            </a:r>
            <a:r>
              <a:rPr lang="en-US" dirty="0"/>
              <a:t> </a:t>
            </a:r>
            <a:r>
              <a:rPr lang="en-US" dirty="0" err="1"/>
              <a:t>áfram</a:t>
            </a:r>
            <a:r>
              <a:rPr lang="en-US" dirty="0"/>
              <a:t> </a:t>
            </a:r>
            <a:r>
              <a:rPr lang="en-US" dirty="0" err="1"/>
              <a:t>vinnu</a:t>
            </a:r>
            <a:r>
              <a:rPr lang="en-US" dirty="0"/>
              <a:t> </a:t>
            </a:r>
            <a:r>
              <a:rPr lang="en-US" dirty="0" err="1"/>
              <a:t>sinnu</a:t>
            </a:r>
            <a:r>
              <a:rPr lang="en-US" dirty="0"/>
              <a:t> á </a:t>
            </a:r>
            <a:r>
              <a:rPr lang="en-US" dirty="0" err="1"/>
              <a:t>næstu</a:t>
            </a:r>
            <a:r>
              <a:rPr lang="en-US" dirty="0"/>
              <a:t> </a:t>
            </a:r>
            <a:r>
              <a:rPr lang="en-US" dirty="0" err="1"/>
              <a:t>mánuðum</a:t>
            </a:r>
            <a:endParaRPr lang="en-US" dirty="0"/>
          </a:p>
          <a:p>
            <a:r>
              <a:rPr lang="en-US" dirty="0" err="1"/>
              <a:t>Eftir</a:t>
            </a:r>
            <a:r>
              <a:rPr lang="en-US" dirty="0"/>
              <a:t>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þeirri</a:t>
            </a:r>
            <a:r>
              <a:rPr lang="en-US" dirty="0"/>
              <a:t> </a:t>
            </a:r>
            <a:r>
              <a:rPr lang="en-US" dirty="0" err="1"/>
              <a:t>vinnu</a:t>
            </a:r>
            <a:r>
              <a:rPr lang="en-US" dirty="0"/>
              <a:t> </a:t>
            </a:r>
            <a:r>
              <a:rPr lang="en-US" dirty="0" err="1"/>
              <a:t>vindur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</a:t>
            </a:r>
            <a:r>
              <a:rPr lang="en-US" dirty="0" err="1"/>
              <a:t>skýrist</a:t>
            </a:r>
            <a:r>
              <a:rPr lang="en-US" dirty="0"/>
              <a:t> </a:t>
            </a:r>
            <a:r>
              <a:rPr lang="en-US" dirty="0" err="1"/>
              <a:t>betur</a:t>
            </a:r>
            <a:r>
              <a:rPr lang="en-US" dirty="0"/>
              <a:t> </a:t>
            </a:r>
            <a:r>
              <a:rPr lang="en-US" dirty="0" err="1"/>
              <a:t>hvaða</a:t>
            </a:r>
            <a:r>
              <a:rPr lang="en-US" dirty="0"/>
              <a:t> </a:t>
            </a:r>
            <a:r>
              <a:rPr lang="en-US" dirty="0" err="1"/>
              <a:t>tillögur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líklegastar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 </a:t>
            </a:r>
            <a:r>
              <a:rPr lang="en-US" dirty="0" err="1"/>
              <a:t>út</a:t>
            </a:r>
            <a:r>
              <a:rPr lang="en-US" dirty="0"/>
              <a:t> </a:t>
            </a:r>
            <a:r>
              <a:rPr lang="en-US" dirty="0" err="1"/>
              <a:t>úr</a:t>
            </a:r>
            <a:r>
              <a:rPr lang="en-US" dirty="0"/>
              <a:t> </a:t>
            </a:r>
            <a:r>
              <a:rPr lang="en-US" dirty="0" err="1"/>
              <a:t>vinnunni</a:t>
            </a:r>
            <a:endParaRPr lang="en-US" dirty="0"/>
          </a:p>
          <a:p>
            <a:r>
              <a:rPr lang="en-US" dirty="0"/>
              <a:t>Í </a:t>
            </a:r>
            <a:r>
              <a:rPr lang="en-US" dirty="0" err="1"/>
              <a:t>því</a:t>
            </a:r>
            <a:r>
              <a:rPr lang="en-US" dirty="0"/>
              <a:t> </a:t>
            </a:r>
            <a:r>
              <a:rPr lang="en-US" dirty="0" err="1"/>
              <a:t>sambandi</a:t>
            </a:r>
            <a:r>
              <a:rPr lang="en-US" dirty="0"/>
              <a:t> er </a:t>
            </a:r>
            <a:r>
              <a:rPr lang="en-US" dirty="0" err="1"/>
              <a:t>stefnt</a:t>
            </a:r>
            <a:r>
              <a:rPr lang="en-US" dirty="0"/>
              <a:t> á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boða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fundar</a:t>
            </a:r>
            <a:r>
              <a:rPr lang="en-US" dirty="0"/>
              <a:t> </a:t>
            </a:r>
            <a:r>
              <a:rPr lang="en-US" dirty="0" err="1"/>
              <a:t>eigi</a:t>
            </a:r>
            <a:r>
              <a:rPr lang="en-US" dirty="0"/>
              <a:t> </a:t>
            </a:r>
            <a:r>
              <a:rPr lang="en-US" dirty="0" err="1"/>
              <a:t>síðar</a:t>
            </a:r>
            <a:r>
              <a:rPr lang="en-US" dirty="0"/>
              <a:t> um 20. </a:t>
            </a:r>
            <a:r>
              <a:rPr lang="en-US" dirty="0" err="1"/>
              <a:t>febrúar</a:t>
            </a:r>
            <a:r>
              <a:rPr lang="en-US" dirty="0"/>
              <a:t> á </a:t>
            </a:r>
            <a:r>
              <a:rPr lang="en-US" dirty="0" err="1"/>
              <a:t>næsta</a:t>
            </a:r>
            <a:r>
              <a:rPr lang="en-US" dirty="0"/>
              <a:t> </a:t>
            </a:r>
            <a:r>
              <a:rPr lang="en-US" dirty="0" err="1"/>
              <a:t>ári</a:t>
            </a:r>
            <a:r>
              <a:rPr lang="en-US" dirty="0"/>
              <a:t> </a:t>
            </a:r>
            <a:r>
              <a:rPr lang="en-US" dirty="0" err="1"/>
              <a:t>þar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íþróttahreyfingin</a:t>
            </a:r>
            <a:r>
              <a:rPr lang="en-US" dirty="0"/>
              <a:t> </a:t>
            </a:r>
            <a:r>
              <a:rPr lang="en-US" dirty="0" err="1"/>
              <a:t>verður</a:t>
            </a:r>
            <a:r>
              <a:rPr lang="en-US" dirty="0"/>
              <a:t> </a:t>
            </a:r>
            <a:r>
              <a:rPr lang="en-US" dirty="0" err="1"/>
              <a:t>upplýst</a:t>
            </a:r>
            <a:r>
              <a:rPr lang="en-US" dirty="0"/>
              <a:t> um </a:t>
            </a:r>
            <a:r>
              <a:rPr lang="en-US" dirty="0" err="1"/>
              <a:t>framgang</a:t>
            </a:r>
            <a:r>
              <a:rPr lang="en-US" dirty="0"/>
              <a:t> </a:t>
            </a:r>
            <a:r>
              <a:rPr lang="en-US" dirty="0" err="1"/>
              <a:t>vinnunnar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451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</TotalTime>
  <Words>307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Banded</vt:lpstr>
      <vt:lpstr>Skattamál íþróttahreyfingarinnar</vt:lpstr>
      <vt:lpstr>Viðfangsefnin</vt:lpstr>
      <vt:lpstr>Ferlið</vt:lpstr>
      <vt:lpstr>Næstu skref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Jón Steindór</dc:creator>
  <cp:lastModifiedBy>Jonasson, Jonas Gestur</cp:lastModifiedBy>
  <cp:revision>10</cp:revision>
  <dcterms:created xsi:type="dcterms:W3CDTF">2025-11-27T15:20:54Z</dcterms:created>
  <dcterms:modified xsi:type="dcterms:W3CDTF">2025-11-28T17:37:48Z</dcterms:modified>
</cp:coreProperties>
</file>